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2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0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2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1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9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3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6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9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1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7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255480" y="2555490"/>
            <a:ext cx="3529861" cy="1681163"/>
            <a:chOff x="4255480" y="2555490"/>
            <a:chExt cx="3529861" cy="1681163"/>
          </a:xfrm>
        </p:grpSpPr>
        <p:sp>
          <p:nvSpPr>
            <p:cNvPr id="4" name="AutoShape 2"/>
            <p:cNvSpPr>
              <a:spLocks noChangeArrowheads="1"/>
            </p:cNvSpPr>
            <p:nvPr/>
          </p:nvSpPr>
          <p:spPr bwMode="auto">
            <a:xfrm>
              <a:off x="4255480" y="2555490"/>
              <a:ext cx="3467100" cy="1538288"/>
            </a:xfrm>
            <a:prstGeom prst="roundRect">
              <a:avLst>
                <a:gd name="adj" fmla="val 4977"/>
              </a:avLst>
            </a:prstGeom>
            <a:solidFill>
              <a:srgbClr val="FFFFFF"/>
            </a:solidFill>
            <a:ln w="57150" cmpd="thickThin">
              <a:solidFill>
                <a:srgbClr val="96969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4396767" y="3823903"/>
              <a:ext cx="352425" cy="4127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57150" cmpd="thickThin">
              <a:solidFill>
                <a:srgbClr val="96969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365017" y="3676265"/>
              <a:ext cx="415925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Bolts SF" pitchFamily="2" charset="0"/>
                  <a:ea typeface="DengXian" panose="02010600030101010101" pitchFamily="2" charset="-122"/>
                </a:rPr>
                <a:t>power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rot="16200000">
              <a:off x="5504842" y="3758816"/>
              <a:ext cx="295275" cy="508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57150" cmpd="thickThin">
              <a:solidFill>
                <a:srgbClr val="96969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5658830" y="3696903"/>
              <a:ext cx="571500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Bolts SF" pitchFamily="2" charset="0"/>
                  <a:ea typeface="DengXian" panose="02010600030101010101" pitchFamily="2" charset="-122"/>
                </a:rPr>
                <a:t>connect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5447692" y="3698490"/>
              <a:ext cx="149225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olts SF" pitchFamily="2" charset="0"/>
                  <a:ea typeface="DengXian" panose="02010600030101010101" pitchFamily="2" charset="-122"/>
                </a:rPr>
                <a:t>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4949218" y="3823903"/>
              <a:ext cx="352425" cy="4127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57150" cmpd="thickThin">
              <a:solidFill>
                <a:srgbClr val="96969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773005" y="3686026"/>
              <a:ext cx="704850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olts SF" pitchFamily="2" charset="0"/>
                  <a:ea typeface="DengXian" panose="02010600030101010101" pitchFamily="2" charset="-122"/>
                </a:rPr>
                <a:t>action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6274780" y="3915978"/>
              <a:ext cx="1257300" cy="141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egoe UI" panose="020B0502040204020203" pitchFamily="34" charset="0"/>
                  <a:ea typeface="DengXian" panose="02010600030101010101" pitchFamily="2" charset="-122"/>
                  <a:cs typeface="Segoe UI" panose="020B0502040204020203" pitchFamily="34" charset="0"/>
                </a:rPr>
                <a:t>http://TheChapR.com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36" name="Picture 12" descr="logo_none_lar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5549" y="3100770"/>
              <a:ext cx="139065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453848" y="2581738"/>
              <a:ext cx="20574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Bolts SF" pitchFamily="2" charset="0"/>
                  <a:ea typeface="DengXian" panose="02010600030101010101" pitchFamily="2" charset="-122"/>
                </a:rPr>
                <a:t>ChapR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WordArt 14"/>
            <p:cNvSpPr>
              <a:spLocks noChangeArrowheads="1" noChangeShapeType="1" noTextEdit="1"/>
            </p:cNvSpPr>
            <p:nvPr/>
          </p:nvSpPr>
          <p:spPr bwMode="auto">
            <a:xfrm rot="-5400000">
              <a:off x="6956666" y="3201603"/>
              <a:ext cx="1371600" cy="28575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rtl="0">
                <a:buNone/>
              </a:pPr>
              <a:r>
                <a:rPr lang="en-US" sz="3600" kern="10" spc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Created by: Chap Research</a:t>
              </a:r>
            </a:p>
            <a:p>
              <a:pPr algn="ctr" rtl="0">
                <a:buNone/>
              </a:pPr>
              <a:r>
                <a:rPr lang="en-US" sz="3600" kern="10" spc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Patent #9043031</a:t>
              </a:r>
            </a:p>
            <a:p>
              <a:pPr algn="ctr" rtl="0">
                <a:buNone/>
              </a:pPr>
              <a:endParaRPr lang="en-US" sz="3600" kern="10" spc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749192" y="3042839"/>
              <a:ext cx="1371600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36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egoe UI" panose="020B0502040204020203" pitchFamily="34" charset="0"/>
                  <a:ea typeface="DengXian" panose="02010600030101010101" pitchFamily="2" charset="-122"/>
                  <a:cs typeface="Segoe UI" panose="020B0502040204020203" pitchFamily="34" charset="0"/>
                </a:rPr>
                <a:t>v2.0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6303306" y="2660703"/>
              <a:ext cx="307975" cy="150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DengXian" panose="02010600030101010101" pitchFamily="2" charset="-122"/>
                </a:rPr>
                <a:t>TM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WordArt 3"/>
            <p:cNvSpPr>
              <a:spLocks noChangeArrowheads="1" noChangeShapeType="1" noTextEdit="1"/>
            </p:cNvSpPr>
            <p:nvPr/>
          </p:nvSpPr>
          <p:spPr bwMode="auto">
            <a:xfrm rot="-805310">
              <a:off x="4404608" y="2622219"/>
              <a:ext cx="328613" cy="11430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2315"/>
                </a:avLst>
              </a:prstTxWarp>
            </a:bodyPr>
            <a:lstStyle/>
            <a:p>
              <a:pPr algn="ctr" rtl="0">
                <a:buNone/>
              </a:pPr>
              <a:r>
                <a:rPr lang="en-US" sz="1000" kern="10" spc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Black" panose="020B0A04020102020204" pitchFamily="34" charset="0"/>
                </a:rPr>
                <a:t>The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285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DengXian</vt:lpstr>
      <vt:lpstr>Arial</vt:lpstr>
      <vt:lpstr>Arial Black</vt:lpstr>
      <vt:lpstr>Bolts SF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Gardner</dc:creator>
  <cp:lastModifiedBy>Rachel Gardner</cp:lastModifiedBy>
  <cp:revision>1</cp:revision>
  <dcterms:created xsi:type="dcterms:W3CDTF">2016-08-24T03:39:45Z</dcterms:created>
  <dcterms:modified xsi:type="dcterms:W3CDTF">2016-08-24T04:38:46Z</dcterms:modified>
</cp:coreProperties>
</file>