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>
        <p:scale>
          <a:sx n="66" d="100"/>
          <a:sy n="66" d="100"/>
        </p:scale>
        <p:origin x="150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F05E-E33D-45D4-B7DC-85158D89E11A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duino.cc/en/uploads/Main/ArduinoProMini_Front_3v3.jpg"/>
          <p:cNvPicPr>
            <a:picLocks noChangeAspect="1" noChangeArrowheads="1"/>
          </p:cNvPicPr>
          <p:nvPr/>
        </p:nvPicPr>
        <p:blipFill>
          <a:blip r:embed="rId2" cstate="print"/>
          <a:srcRect l="21333" t="33778" r="20000" b="32444"/>
          <a:stretch>
            <a:fillRect/>
          </a:stretch>
        </p:blipFill>
        <p:spPr bwMode="auto">
          <a:xfrm rot="5400000">
            <a:off x="6019800" y="1371600"/>
            <a:ext cx="2514600" cy="1447800"/>
          </a:xfrm>
          <a:prstGeom prst="rect">
            <a:avLst/>
          </a:prstGeom>
          <a:noFill/>
        </p:spPr>
      </p:pic>
      <p:pic>
        <p:nvPicPr>
          <p:cNvPr id="1030" name="Picture 6" descr="SparkFun Capacitive Touch Sensor Breakout - MPR121"/>
          <p:cNvPicPr>
            <a:picLocks noChangeAspect="1" noChangeArrowheads="1"/>
          </p:cNvPicPr>
          <p:nvPr/>
        </p:nvPicPr>
        <p:blipFill>
          <a:blip r:embed="rId3" cstate="print"/>
          <a:srcRect l="12000" t="22667" r="53334" b="28000"/>
          <a:stretch>
            <a:fillRect/>
          </a:stretch>
        </p:blipFill>
        <p:spPr bwMode="auto">
          <a:xfrm>
            <a:off x="6553200" y="4038600"/>
            <a:ext cx="1676400" cy="2385646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l="7923" t="23944" r="43750" b="15493"/>
          <a:stretch>
            <a:fillRect/>
          </a:stretch>
        </p:blipFill>
        <p:spPr bwMode="auto">
          <a:xfrm>
            <a:off x="152400" y="4572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962400" y="2667000"/>
            <a:ext cx="685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2667000"/>
            <a:ext cx="0" cy="228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2895600"/>
            <a:ext cx="167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58200" y="2339788"/>
            <a:ext cx="4482" cy="14702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2400" y="2438400"/>
            <a:ext cx="16168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61481" y="2438400"/>
            <a:ext cx="1" cy="986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2514600"/>
            <a:ext cx="609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62600" y="4724400"/>
            <a:ext cx="1143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62400" y="2200835"/>
            <a:ext cx="990600" cy="896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953000" y="1371600"/>
            <a:ext cx="0" cy="8382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1380565"/>
            <a:ext cx="17526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084295"/>
            <a:ext cx="1143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057400"/>
            <a:ext cx="15081" cy="723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62400" y="2321861"/>
            <a:ext cx="914400" cy="896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62400" y="1447800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800600" y="152400"/>
            <a:ext cx="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76800" y="1219200"/>
            <a:ext cx="0" cy="112058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876800" y="1192306"/>
            <a:ext cx="1837764" cy="268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172200" y="3810000"/>
            <a:ext cx="0" cy="11430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72200" y="3810000"/>
            <a:ext cx="228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05400" y="2895600"/>
            <a:ext cx="1600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86200" y="12192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19600" y="419100"/>
            <a:ext cx="0" cy="800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05074" y="6310119"/>
            <a:ext cx="0" cy="5478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04339" y="6445508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peakers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886200" y="1322295"/>
            <a:ext cx="802341" cy="44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679576" y="304800"/>
            <a:ext cx="8965" cy="10219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6158753" y="4939553"/>
            <a:ext cx="533401" cy="1344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562600" y="3124200"/>
            <a:ext cx="0" cy="16002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562600" y="2514600"/>
            <a:ext cx="106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844119" y="2339788"/>
            <a:ext cx="618563" cy="896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853953" y="5136776"/>
            <a:ext cx="838200" cy="224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5862918" y="2783681"/>
            <a:ext cx="2101" cy="236206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850731" y="2796989"/>
            <a:ext cx="1105881" cy="9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715000" y="5334000"/>
            <a:ext cx="972671" cy="89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715000" y="2667000"/>
            <a:ext cx="0" cy="26670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715000" y="2686050"/>
            <a:ext cx="123825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5120481" y="5728447"/>
            <a:ext cx="1575595" cy="17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20481" y="3017044"/>
            <a:ext cx="0" cy="2711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990975" y="3100388"/>
            <a:ext cx="1571625" cy="238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83831" y="3017044"/>
            <a:ext cx="4763" cy="138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0586" r="13176" b="25897"/>
          <a:stretch/>
        </p:blipFill>
        <p:spPr>
          <a:xfrm>
            <a:off x="1102733" y="4138245"/>
            <a:ext cx="2366680" cy="2286001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552450" y="403114"/>
            <a:ext cx="3858186" cy="180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47968" y="412149"/>
            <a:ext cx="29138" cy="3615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547969" y="4027480"/>
            <a:ext cx="3750328" cy="14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287370" y="4042186"/>
            <a:ext cx="21686" cy="254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5074" y="273844"/>
            <a:ext cx="3874502" cy="309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96109" y="273844"/>
            <a:ext cx="8965" cy="361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96112" y="3886200"/>
            <a:ext cx="3707060" cy="635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494057" y="3924300"/>
            <a:ext cx="9115" cy="2752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40007" y="143436"/>
            <a:ext cx="3660593" cy="8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40006" y="143437"/>
            <a:ext cx="2" cy="36431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140007" y="3786555"/>
            <a:ext cx="3548534" cy="2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76495" y="3798278"/>
            <a:ext cx="16249" cy="3016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96261" y="5186978"/>
            <a:ext cx="1257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43958" y="5342965"/>
            <a:ext cx="992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638448" y="5342965"/>
            <a:ext cx="8334" cy="151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08445" y="5179169"/>
            <a:ext cx="13165" cy="16788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244002" y="6584059"/>
            <a:ext cx="10433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039184" y="6668275"/>
            <a:ext cx="1452992" cy="82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823743" y="6814840"/>
            <a:ext cx="1860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257550" y="6100482"/>
            <a:ext cx="16669" cy="483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039184" y="6172200"/>
            <a:ext cx="16875" cy="496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2851241" y="6172200"/>
            <a:ext cx="14620" cy="642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120480" y="2895602"/>
            <a:ext cx="365920" cy="137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112940" y="2781114"/>
            <a:ext cx="345142" cy="1216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770591" y="1823323"/>
            <a:ext cx="177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Vmusic</a:t>
            </a:r>
            <a:endParaRPr lang="en-US" sz="3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481167" y="118347"/>
            <a:ext cx="167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Arduino</a:t>
            </a:r>
            <a:endParaRPr lang="en-US" sz="3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706" y="4312542"/>
            <a:ext cx="192392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Amplifier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602521" y="5885491"/>
            <a:ext cx="16234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Vmusic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1600" y="18288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371600" y="2743200"/>
            <a:ext cx="990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4648200"/>
            <a:ext cx="9906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657600"/>
            <a:ext cx="990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5486400"/>
            <a:ext cx="9906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6324600"/>
            <a:ext cx="9906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304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15671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Misc. wires from the </a:t>
            </a:r>
            <a:r>
              <a:rPr lang="en-US" sz="2800" b="1" dirty="0" err="1" smtClean="0"/>
              <a:t>Vmusic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24815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Ground wires (negative)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38399" y="3453694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Power (positive)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38399" y="43865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Transmitting wires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38399" y="5224790"/>
            <a:ext cx="49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Receiving wires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398" y="6062990"/>
            <a:ext cx="670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Misc. wires from the </a:t>
            </a:r>
            <a:r>
              <a:rPr lang="en-US" sz="2800" b="1" dirty="0" err="1" smtClean="0"/>
              <a:t>touchsensor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05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Michael Huang</cp:lastModifiedBy>
  <cp:revision>11</cp:revision>
  <dcterms:created xsi:type="dcterms:W3CDTF">2015-01-22T00:12:54Z</dcterms:created>
  <dcterms:modified xsi:type="dcterms:W3CDTF">2015-01-25T18:13:17Z</dcterms:modified>
</cp:coreProperties>
</file>