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66" r:id="rId6"/>
    <p:sldId id="267" r:id="rId7"/>
    <p:sldId id="260" r:id="rId8"/>
    <p:sldId id="265" r:id="rId9"/>
    <p:sldId id="261" r:id="rId10"/>
    <p:sldId id="263" r:id="rId11"/>
    <p:sldId id="264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2DE8-62D5-4C8C-AED6-53CCAA8B3F71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chel\Desktop\CHAPR%20COMMERCIAL.m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kawaii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r>
              <a:rPr lang="en-US" dirty="0" smtClean="0"/>
              <a:t> from the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Sketch written in 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1910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2004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30480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Bluetooth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40386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VDIP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52578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EEPROM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>
            <a:off x="6248400" y="28194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0800000">
            <a:off x="7848600" y="3505200"/>
            <a:ext cx="457200" cy="1219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Feedback?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ways to spread the word?</a:t>
            </a:r>
          </a:p>
          <a:p>
            <a:r>
              <a:rPr lang="en-US" dirty="0" smtClean="0"/>
              <a:t>Advice for manufacturing or production?</a:t>
            </a:r>
          </a:p>
          <a:p>
            <a:r>
              <a:rPr lang="en-US" dirty="0" smtClean="0"/>
              <a:t>General feedback?</a:t>
            </a:r>
          </a:p>
          <a:p>
            <a:r>
              <a:rPr lang="en-US" dirty="0" smtClean="0"/>
              <a:t>Uses we didn’t think of?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APR COMMERCIAL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9135533" cy="5138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2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</a:t>
            </a:r>
            <a:endParaRPr lang="en-US" dirty="0"/>
          </a:p>
        </p:txBody>
      </p:sp>
      <p:pic>
        <p:nvPicPr>
          <p:cNvPr id="5" name="Picture 4" descr="v0.3 USB (1).jpg"/>
          <p:cNvPicPr>
            <a:picLocks noChangeAspect="1"/>
          </p:cNvPicPr>
          <p:nvPr/>
        </p:nvPicPr>
        <p:blipFill>
          <a:blip r:embed="rId2" cstate="print"/>
          <a:srcRect l="17500" b="13333"/>
          <a:stretch>
            <a:fillRect/>
          </a:stretch>
        </p:blipFill>
        <p:spPr>
          <a:xfrm>
            <a:off x="304800" y="1447800"/>
            <a:ext cx="2514600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 in joysticks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581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 the WFS button if needed</a:t>
            </a:r>
            <a:endParaRPr lang="en-US" dirty="0"/>
          </a:p>
        </p:txBody>
      </p:sp>
      <p:pic>
        <p:nvPicPr>
          <p:cNvPr id="8" name="Picture 7" descr="v0.3 Case &amp; PW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590800"/>
            <a:ext cx="2844800" cy="2133600"/>
          </a:xfrm>
          <a:prstGeom prst="rect">
            <a:avLst/>
          </a:prstGeom>
        </p:spPr>
      </p:pic>
      <p:pic>
        <p:nvPicPr>
          <p:cNvPr id="4" name="Content Placeholder 3" descr="v0.3 Case &amp; WFS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791200" y="3962400"/>
            <a:ext cx="3048000" cy="2286000"/>
          </a:xfrm>
        </p:spPr>
      </p:pic>
      <p:sp>
        <p:nvSpPr>
          <p:cNvPr id="9" name="TextBox 8"/>
          <p:cNvSpPr txBox="1"/>
          <p:nvPr/>
        </p:nvSpPr>
        <p:spPr>
          <a:xfrm>
            <a:off x="2743200" y="2286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 </a:t>
            </a:r>
            <a:r>
              <a:rPr lang="en-US" dirty="0" smtClean="0"/>
              <a:t>power button to </a:t>
            </a:r>
            <a:r>
              <a:rPr lang="en-US" dirty="0" smtClean="0"/>
              <a:t>turn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 Switch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 </a:t>
            </a:r>
            <a:r>
              <a:rPr lang="en-US" dirty="0" smtClean="0"/>
              <a:t>power button to abort program</a:t>
            </a:r>
            <a:endParaRPr lang="en-US" dirty="0"/>
          </a:p>
        </p:txBody>
      </p:sp>
      <p:pic>
        <p:nvPicPr>
          <p:cNvPr id="8" name="Picture 7" descr="v0.3 Case &amp; PW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752600"/>
            <a:ext cx="3657600" cy="2743200"/>
          </a:xfrm>
          <a:prstGeom prst="rect">
            <a:avLst/>
          </a:prstGeom>
        </p:spPr>
      </p:pic>
      <p:pic>
        <p:nvPicPr>
          <p:cNvPr id="7" name="Picture 6" descr="v0.3 Case &amp; PW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3581400"/>
            <a:ext cx="3657600" cy="2743200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838200" y="2438400"/>
            <a:ext cx="838200" cy="533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TAP</a:t>
            </a:r>
            <a:endParaRPr lang="en-US" sz="1400" dirty="0"/>
          </a:p>
        </p:txBody>
      </p:sp>
      <p:sp>
        <p:nvSpPr>
          <p:cNvPr id="10" name="Wave 9"/>
          <p:cNvSpPr/>
          <p:nvPr/>
        </p:nvSpPr>
        <p:spPr>
          <a:xfrm>
            <a:off x="5334000" y="4191000"/>
            <a:ext cx="838200" cy="533400"/>
          </a:xfrm>
          <a:prstGeom prst="wave">
            <a:avLst>
              <a:gd name="adj1" fmla="val 12500"/>
              <a:gd name="adj2" fmla="val 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HOLD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3200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 </a:t>
            </a:r>
            <a:r>
              <a:rPr lang="en-US" dirty="0" smtClean="0"/>
              <a:t>power button </a:t>
            </a:r>
            <a:r>
              <a:rPr lang="en-US" dirty="0" smtClean="0"/>
              <a:t>to turn off ChapR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Via Bluetooth</a:t>
            </a:r>
          </a:p>
          <a:p>
            <a:r>
              <a:rPr lang="en-US" dirty="0" smtClean="0"/>
              <a:t>Hold down both buttons on the ChapR</a:t>
            </a:r>
          </a:p>
          <a:p>
            <a:r>
              <a:rPr lang="en-US" dirty="0" smtClean="0"/>
              <a:t>Use NXT menus to find the ChapR and connect with it</a:t>
            </a:r>
            <a:endParaRPr lang="en-US" dirty="0"/>
          </a:p>
        </p:txBody>
      </p:sp>
      <p:pic>
        <p:nvPicPr>
          <p:cNvPr id="15" name="Picture 14" descr="NXT Select 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4267200"/>
            <a:ext cx="2653805" cy="1819275"/>
          </a:xfrm>
          <a:prstGeom prst="rect">
            <a:avLst/>
          </a:prstGeom>
        </p:spPr>
      </p:pic>
      <p:pic>
        <p:nvPicPr>
          <p:cNvPr id="17" name="Picture 16" descr="Pairing Via B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495800"/>
            <a:ext cx="2857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Via USB</a:t>
            </a:r>
          </a:p>
          <a:p>
            <a:r>
              <a:rPr lang="en-US" dirty="0" smtClean="0"/>
              <a:t>Make sure Bluetooth is on</a:t>
            </a:r>
          </a:p>
          <a:p>
            <a:r>
              <a:rPr lang="en-US" dirty="0" smtClean="0"/>
              <a:t>Plug in the cable</a:t>
            </a:r>
            <a:endParaRPr lang="en-US" dirty="0"/>
          </a:p>
        </p:txBody>
      </p:sp>
      <p:pic>
        <p:nvPicPr>
          <p:cNvPr id="4" name="Picture 3" descr="Powering Up the Cha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419600"/>
            <a:ext cx="2857500" cy="1905000"/>
          </a:xfrm>
          <a:prstGeom prst="rect">
            <a:avLst/>
          </a:prstGeom>
        </p:spPr>
      </p:pic>
      <p:pic>
        <p:nvPicPr>
          <p:cNvPr id="1026" name="Picture 2" descr="C:\Users\Rachel\Downloads\photo (7)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 l="7627"/>
          <a:stretch>
            <a:fillRect/>
          </a:stretch>
        </p:blipFill>
        <p:spPr bwMode="auto">
          <a:xfrm>
            <a:off x="4800600" y="3276600"/>
            <a:ext cx="3860800" cy="3134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name </a:t>
            </a:r>
            <a:r>
              <a:rPr lang="en-US" dirty="0" smtClean="0"/>
              <a:t>- the name of the ChapR as viewed by devices searching via Bluetooth (usually the NXT); must be under 15 characters; default is ChapR-whichever number ChapR you could (ex: ChapR-14)</a:t>
            </a:r>
          </a:p>
          <a:p>
            <a:r>
              <a:rPr lang="en-US" b="1" dirty="0" smtClean="0"/>
              <a:t>personality </a:t>
            </a:r>
            <a:r>
              <a:rPr lang="en-US" dirty="0" smtClean="0"/>
              <a:t>- the compatibility of the ChapR; default is 1 (NXT-RobotC); click </a:t>
            </a:r>
            <a:r>
              <a:rPr lang="en-US" dirty="0" smtClean="0"/>
              <a:t>here to </a:t>
            </a:r>
            <a:r>
              <a:rPr lang="en-US" dirty="0" smtClean="0"/>
              <a:t>view details</a:t>
            </a:r>
          </a:p>
          <a:p>
            <a:r>
              <a:rPr lang="en-US" b="1" dirty="0" smtClean="0"/>
              <a:t>timeout </a:t>
            </a:r>
            <a:r>
              <a:rPr lang="en-US" dirty="0" smtClean="0"/>
              <a:t>- the time before the ChapR turns itself off to save battery in minutes; 0 means no timeout; 120 minutes is the maximum; default is 10 minutes</a:t>
            </a:r>
          </a:p>
          <a:p>
            <a:r>
              <a:rPr lang="en-US" b="1" dirty="0" smtClean="0"/>
              <a:t>lag </a:t>
            </a:r>
            <a:r>
              <a:rPr lang="en-US" dirty="0" smtClean="0"/>
              <a:t>- the time between sending messages; lag can be built in to simulate competition-style </a:t>
            </a:r>
            <a:r>
              <a:rPr lang="en-US" dirty="0" smtClean="0"/>
              <a:t>driving</a:t>
            </a:r>
            <a:endParaRPr lang="en-US" dirty="0" smtClean="0"/>
          </a:p>
          <a:p>
            <a:r>
              <a:rPr lang="en-US" b="1" dirty="0" smtClean="0"/>
              <a:t>mode </a:t>
            </a:r>
            <a:r>
              <a:rPr lang="en-US" dirty="0" smtClean="0"/>
              <a:t>- </a:t>
            </a:r>
            <a:r>
              <a:rPr lang="en-US" dirty="0" err="1" smtClean="0"/>
              <a:t>tele</a:t>
            </a:r>
            <a:r>
              <a:rPr lang="en-US" dirty="0" smtClean="0"/>
              <a:t>-op or </a:t>
            </a:r>
            <a:r>
              <a:rPr lang="en-US" dirty="0" smtClean="0"/>
              <a:t>autonomous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t="3938" r="38720" b="14685"/>
          <a:stretch>
            <a:fillRect/>
          </a:stretch>
        </p:blipFill>
        <p:spPr bwMode="auto">
          <a:xfrm>
            <a:off x="3993126" y="2971800"/>
            <a:ext cx="499847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://www.weebly.com/uploads/1/9/2/2/19221761/420692394.jpg?107"/>
          <p:cNvPicPr>
            <a:picLocks noChangeAspect="1" noChangeArrowheads="1"/>
          </p:cNvPicPr>
          <p:nvPr/>
        </p:nvPicPr>
        <p:blipFill>
          <a:blip r:embed="rId3" cstate="print"/>
          <a:srcRect l="9091" t="9091" r="9091" b="18182"/>
          <a:stretch>
            <a:fillRect/>
          </a:stretch>
        </p:blipFill>
        <p:spPr bwMode="auto">
          <a:xfrm>
            <a:off x="7145900" y="4876800"/>
            <a:ext cx="1800225" cy="160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1676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programmer and code on our website can be used to reprogram the ChapR</a:t>
            </a:r>
            <a:endParaRPr lang="en-US" dirty="0"/>
          </a:p>
        </p:txBody>
      </p:sp>
      <p:pic>
        <p:nvPicPr>
          <p:cNvPr id="6146" name="Picture 2" descr="Pic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3286125" cy="2190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22860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smtClean="0"/>
              <a:t>Pro-Mini</a:t>
            </a:r>
            <a:endParaRPr lang="en-US" sz="1800" dirty="0" smtClean="0"/>
          </a:p>
        </p:txBody>
      </p:sp>
      <p:pic>
        <p:nvPicPr>
          <p:cNvPr id="4" name="Picture 3" descr="v0.3 Board.jp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l="14535" r="24419"/>
          <a:stretch>
            <a:fillRect/>
          </a:stretch>
        </p:blipFill>
        <p:spPr>
          <a:xfrm>
            <a:off x="3048000" y="2667000"/>
            <a:ext cx="26670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800" y="205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RN-42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3733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VDIP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2895600"/>
            <a:ext cx="1981200" cy="1447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62400" y="2438400"/>
            <a:ext cx="3276600" cy="1219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5800" y="3886200"/>
            <a:ext cx="2438400" cy="76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2590800" y="12192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Interface:</a:t>
            </a:r>
          </a:p>
          <a:p>
            <a:pPr algn="ctr"/>
            <a:r>
              <a:rPr lang="en-US" dirty="0" smtClean="0"/>
              <a:t>VDIP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71600" y="1676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flow chart of process and schematic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156</Words>
  <Application>Microsoft Office PowerPoint</Application>
  <PresentationFormat>On-screen Show (4:3)</PresentationFormat>
  <Paragraphs>47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ChapR</vt:lpstr>
      <vt:lpstr>Slide 2</vt:lpstr>
      <vt:lpstr>Driving</vt:lpstr>
      <vt:lpstr>The Kill Switch</vt:lpstr>
      <vt:lpstr>Pairing</vt:lpstr>
      <vt:lpstr>Pairing Continued</vt:lpstr>
      <vt:lpstr>Configurable</vt:lpstr>
      <vt:lpstr>Programmable</vt:lpstr>
      <vt:lpstr>The Hardware</vt:lpstr>
      <vt:lpstr>The Software</vt:lpstr>
      <vt:lpstr>Moving Forward</vt:lpstr>
      <vt:lpstr>Questions? Feedback?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ChapR</dc:title>
  <dc:creator>Rachel</dc:creator>
  <cp:lastModifiedBy>Rachel</cp:lastModifiedBy>
  <cp:revision>39</cp:revision>
  <dcterms:created xsi:type="dcterms:W3CDTF">2013-10-17T22:58:33Z</dcterms:created>
  <dcterms:modified xsi:type="dcterms:W3CDTF">2013-10-23T01:41:13Z</dcterms:modified>
</cp:coreProperties>
</file>