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60" r:id="rId6"/>
    <p:sldId id="265" r:id="rId7"/>
    <p:sldId id="261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02DE8-62D5-4C8C-AED6-53CCAA8B3F71}" type="datetimeFigureOut">
              <a:rPr lang="en-US" smtClean="0"/>
              <a:pPr/>
              <a:t>10/20/2013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37A32-0AC5-43F1-9C47-18113E5E1B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02DE8-62D5-4C8C-AED6-53CCAA8B3F71}" type="datetimeFigureOut">
              <a:rPr lang="en-US" smtClean="0"/>
              <a:pPr/>
              <a:t>10/20/2013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37A32-0AC5-43F1-9C47-18113E5E1B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02DE8-62D5-4C8C-AED6-53CCAA8B3F71}" type="datetimeFigureOut">
              <a:rPr lang="en-US" smtClean="0"/>
              <a:pPr/>
              <a:t>10/20/2013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37A32-0AC5-43F1-9C47-18113E5E1B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02DE8-62D5-4C8C-AED6-53CCAA8B3F71}" type="datetimeFigureOut">
              <a:rPr lang="en-US" smtClean="0"/>
              <a:pPr/>
              <a:t>10/20/2013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37A32-0AC5-43F1-9C47-18113E5E1B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02DE8-62D5-4C8C-AED6-53CCAA8B3F71}" type="datetimeFigureOut">
              <a:rPr lang="en-US" smtClean="0"/>
              <a:pPr/>
              <a:t>10/20/2013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37A32-0AC5-43F1-9C47-18113E5E1B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02DE8-62D5-4C8C-AED6-53CCAA8B3F71}" type="datetimeFigureOut">
              <a:rPr lang="en-US" smtClean="0"/>
              <a:pPr/>
              <a:t>10/20/2013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37A32-0AC5-43F1-9C47-18113E5E1B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02DE8-62D5-4C8C-AED6-53CCAA8B3F71}" type="datetimeFigureOut">
              <a:rPr lang="en-US" smtClean="0"/>
              <a:pPr/>
              <a:t>10/20/2013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37A32-0AC5-43F1-9C47-18113E5E1B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02DE8-62D5-4C8C-AED6-53CCAA8B3F71}" type="datetimeFigureOut">
              <a:rPr lang="en-US" smtClean="0"/>
              <a:pPr/>
              <a:t>10/20/2013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37A32-0AC5-43F1-9C47-18113E5E1B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02DE8-62D5-4C8C-AED6-53CCAA8B3F71}" type="datetimeFigureOut">
              <a:rPr lang="en-US" smtClean="0"/>
              <a:pPr/>
              <a:t>10/20/2013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37A32-0AC5-43F1-9C47-18113E5E1B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02DE8-62D5-4C8C-AED6-53CCAA8B3F71}" type="datetimeFigureOut">
              <a:rPr lang="en-US" smtClean="0"/>
              <a:pPr/>
              <a:t>10/20/2013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37A32-0AC5-43F1-9C47-18113E5E1B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02DE8-62D5-4C8C-AED6-53CCAA8B3F71}" type="datetimeFigureOut">
              <a:rPr lang="en-US" smtClean="0"/>
              <a:pPr/>
              <a:t>10/20/2013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37A32-0AC5-43F1-9C47-18113E5E1B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402DE8-62D5-4C8C-AED6-53CCAA8B3F71}" type="datetimeFigureOut">
              <a:rPr lang="en-US" smtClean="0"/>
              <a:pPr/>
              <a:t>10/20/2013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037A32-0AC5-43F1-9C47-18113E5E1BC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Rachel\Desktop\CHAPR%20COMMERCIAL.mpg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ChapR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Add the </a:t>
            </a:r>
            <a:r>
              <a:rPr lang="en-US" dirty="0" err="1" smtClean="0"/>
              <a:t>kawaii</a:t>
            </a:r>
            <a:r>
              <a:rPr lang="en-US" dirty="0" smtClean="0"/>
              <a:t> </a:t>
            </a:r>
            <a:r>
              <a:rPr lang="en-US" dirty="0" err="1" smtClean="0"/>
              <a:t>pic</a:t>
            </a:r>
            <a:r>
              <a:rPr lang="en-US" dirty="0" smtClean="0"/>
              <a:t> from the website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HAPR COMMERCIAL.mpg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 cstate="print"/>
          <a:stretch>
            <a:fillRect/>
          </a:stretch>
        </p:blipFill>
        <p:spPr>
          <a:xfrm>
            <a:off x="0" y="838200"/>
            <a:ext cx="9135533" cy="513873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98299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Features/Demo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Name</a:t>
            </a:r>
          </a:p>
          <a:p>
            <a:r>
              <a:rPr lang="en-US" dirty="0" smtClean="0"/>
              <a:t>Timeout</a:t>
            </a:r>
          </a:p>
          <a:p>
            <a:r>
              <a:rPr lang="en-US" dirty="0" smtClean="0"/>
              <a:t>Personality</a:t>
            </a:r>
          </a:p>
          <a:p>
            <a:r>
              <a:rPr lang="en-US" dirty="0" smtClean="0"/>
              <a:t>Mode</a:t>
            </a:r>
          </a:p>
          <a:p>
            <a:r>
              <a:rPr lang="en-US" dirty="0" smtClean="0"/>
              <a:t>Lag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Hardware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Moving Forward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25</Words>
  <Application>Microsoft Office PowerPoint</Application>
  <PresentationFormat>On-screen Show (4:3)</PresentationFormat>
  <Paragraphs>14</Paragraphs>
  <Slides>9</Slides>
  <Notes>0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The ChapR</vt:lpstr>
      <vt:lpstr>Slide 2</vt:lpstr>
      <vt:lpstr>Features/Demo</vt:lpstr>
      <vt:lpstr>Regular Use</vt:lpstr>
      <vt:lpstr>Configurable</vt:lpstr>
      <vt:lpstr>Programmable</vt:lpstr>
      <vt:lpstr>The Hardware</vt:lpstr>
      <vt:lpstr>The Software</vt:lpstr>
      <vt:lpstr>Moving Forward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ChapR</dc:title>
  <dc:creator>Rachel</dc:creator>
  <cp:lastModifiedBy>Rachel</cp:lastModifiedBy>
  <cp:revision>19</cp:revision>
  <dcterms:created xsi:type="dcterms:W3CDTF">2013-10-17T22:58:33Z</dcterms:created>
  <dcterms:modified xsi:type="dcterms:W3CDTF">2013-10-20T23:44:13Z</dcterms:modified>
</cp:coreProperties>
</file>