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7126" autoAdjust="0"/>
  </p:normalViewPr>
  <p:slideViewPr>
    <p:cSldViewPr>
      <p:cViewPr varScale="1">
        <p:scale>
          <a:sx n="97" d="100"/>
          <a:sy n="97" d="100"/>
        </p:scale>
        <p:origin x="-20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44D1-15E9-4829-BA9C-DBE2DF8AA083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79718-4F0D-49DF-9881-C2DAABFF0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build season, this is bound to be a lower priority</a:t>
            </a:r>
          </a:p>
          <a:p>
            <a:r>
              <a:rPr lang="en-US" dirty="0" smtClean="0"/>
              <a:t>However, it is something to begin thinking about, especially if</a:t>
            </a:r>
            <a:r>
              <a:rPr lang="en-US" baseline="0" dirty="0" smtClean="0"/>
              <a:t> you are striving toward the entrepreneurship award</a:t>
            </a:r>
            <a:endParaRPr lang="en-US" dirty="0" smtClean="0"/>
          </a:p>
          <a:p>
            <a:r>
              <a:rPr lang="en-US" dirty="0" smtClean="0"/>
              <a:t>We are still working on trying to be a good role model ourselves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F31F-BF25-4D26-B4EF-F53A2BAF9366}" type="datetimeFigureOut">
              <a:rPr lang="en-US" smtClean="0"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8AAD-5F3A-42BA-951E-24BCC3962C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Mentors, industry experts, professors</a:t>
            </a:r>
          </a:p>
          <a:p>
            <a:pPr lvl="1"/>
            <a:r>
              <a:rPr lang="en-US" dirty="0" smtClean="0"/>
              <a:t>Huge galvanizing forced, but then involved as little as possible</a:t>
            </a:r>
          </a:p>
          <a:p>
            <a:pPr lvl="1"/>
            <a:r>
              <a:rPr lang="en-US" dirty="0" smtClean="0"/>
              <a:t>After a student has done one project, they should be able to try to lead one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Always work it out on your own before trying to teach it</a:t>
            </a:r>
          </a:p>
          <a:p>
            <a:pPr lvl="1"/>
            <a:r>
              <a:rPr lang="en-US" dirty="0" smtClean="0"/>
              <a:t>For me, that was coding the project, then starting from scratch with my student</a:t>
            </a:r>
          </a:p>
          <a:p>
            <a:pPr lvl="2"/>
            <a:r>
              <a:rPr lang="en-US" dirty="0" smtClean="0"/>
              <a:t>Allows you to focus on teaching and engaging, rather than solving the problem and letting your student watch</a:t>
            </a:r>
          </a:p>
          <a:p>
            <a:r>
              <a:rPr lang="en-US" dirty="0" smtClean="0"/>
              <a:t>Always put someone on the hook and set a date</a:t>
            </a:r>
          </a:p>
          <a:p>
            <a:pPr lvl="1"/>
            <a:r>
              <a:rPr lang="en-US" dirty="0" smtClean="0"/>
              <a:t>Aka never let someone assume the other members of the group will get it done</a:t>
            </a:r>
          </a:p>
          <a:p>
            <a:r>
              <a:rPr lang="en-US" dirty="0" smtClean="0"/>
              <a:t>Document everything!!!</a:t>
            </a:r>
          </a:p>
          <a:p>
            <a:pPr lvl="1"/>
            <a:r>
              <a:rPr lang="en-US" dirty="0" smtClean="0"/>
              <a:t>We have been bad about this, and we constantly regret this</a:t>
            </a:r>
          </a:p>
          <a:p>
            <a:pPr lvl="1"/>
            <a:r>
              <a:rPr lang="en-US" dirty="0" smtClean="0"/>
              <a:t>Put someone in charge of taking pictures, organizing notes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turnover means constantly training new members</a:t>
            </a:r>
          </a:p>
          <a:p>
            <a:r>
              <a:rPr lang="en-US" dirty="0" smtClean="0"/>
              <a:t>Take on projects of varying difficulty so the less experienced can learn from the beginning</a:t>
            </a:r>
          </a:p>
          <a:p>
            <a:r>
              <a:rPr lang="en-US" dirty="0" smtClean="0"/>
              <a:t>Have experienced members host (film and publish) training sessions on basic skills needed for a project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peers/mentors/community</a:t>
            </a:r>
          </a:p>
          <a:p>
            <a:r>
              <a:rPr lang="en-US" dirty="0" smtClean="0"/>
              <a:t>College app and resume builder</a:t>
            </a:r>
          </a:p>
          <a:p>
            <a:r>
              <a:rPr lang="en-US" dirty="0" smtClean="0"/>
              <a:t>Desire to see the project to completion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Gardner, CEO of Chap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students the experience and confidence to succeed in college and career settings</a:t>
            </a:r>
          </a:p>
          <a:p>
            <a:pPr lvl="1"/>
            <a:r>
              <a:rPr lang="en-US" dirty="0" smtClean="0"/>
              <a:t>Helping them start from scratch</a:t>
            </a:r>
          </a:p>
          <a:p>
            <a:r>
              <a:rPr lang="en-US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dirty="0" smtClean="0"/>
              <a:t>Pitching to “investors”</a:t>
            </a:r>
          </a:p>
          <a:p>
            <a:pPr lvl="1"/>
            <a:r>
              <a:rPr lang="en-US" dirty="0" smtClean="0"/>
              <a:t>Working with customers</a:t>
            </a:r>
          </a:p>
          <a:p>
            <a:pPr lvl="1"/>
            <a:r>
              <a:rPr lang="en-US" dirty="0" smtClean="0"/>
              <a:t>Developing ideas</a:t>
            </a:r>
          </a:p>
          <a:p>
            <a:pPr lvl="1"/>
            <a:r>
              <a:rPr lang="en-US" dirty="0" smtClean="0"/>
              <a:t>Marketing products</a:t>
            </a:r>
          </a:p>
          <a:p>
            <a:pPr lvl="1"/>
            <a:r>
              <a:rPr lang="en-US" dirty="0" smtClean="0"/>
              <a:t>Managing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control for FLL, FTC and FRC robots</a:t>
            </a:r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590800"/>
            <a:ext cx="4343400" cy="2496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435" y="1600200"/>
            <a:ext cx="5857129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6004278" cy="33774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session</a:t>
            </a:r>
          </a:p>
          <a:p>
            <a:pPr lvl="1"/>
            <a:r>
              <a:rPr lang="en-US" dirty="0" smtClean="0"/>
              <a:t>Write/draw out ideas on a whiteboard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Dedicated space to meet</a:t>
            </a:r>
          </a:p>
          <a:p>
            <a:pPr lvl="1"/>
            <a:r>
              <a:rPr lang="en-US" dirty="0" smtClean="0"/>
              <a:t>Whiteboard</a:t>
            </a:r>
          </a:p>
          <a:p>
            <a:pPr lvl="1"/>
            <a:r>
              <a:rPr lang="en-US" dirty="0" smtClean="0"/>
              <a:t>Chairs</a:t>
            </a:r>
          </a:p>
          <a:p>
            <a:pPr lvl="1"/>
            <a:r>
              <a:rPr lang="en-US" dirty="0" smtClean="0"/>
              <a:t>Shelves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459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 Research</vt:lpstr>
      <vt:lpstr>Background/Intro</vt:lpstr>
      <vt:lpstr>The Goals</vt:lpstr>
      <vt:lpstr>The ChapR</vt:lpstr>
      <vt:lpstr>MXP BeatBoard</vt:lpstr>
      <vt:lpstr>TedEx Labs Project</vt:lpstr>
      <vt:lpstr>The Process</vt:lpstr>
      <vt:lpstr>Requirements</vt:lpstr>
      <vt:lpstr>Management Structure</vt:lpstr>
      <vt:lpstr>Resources</vt:lpstr>
      <vt:lpstr>Reflections</vt:lpstr>
      <vt:lpstr>Succession</vt:lpstr>
      <vt:lpstr>Student Motivators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Research</dc:title>
  <dc:creator>Rachel</dc:creator>
  <cp:lastModifiedBy>Rachel</cp:lastModifiedBy>
  <cp:revision>13</cp:revision>
  <dcterms:created xsi:type="dcterms:W3CDTF">2014-12-28T16:08:49Z</dcterms:created>
  <dcterms:modified xsi:type="dcterms:W3CDTF">2014-12-29T01:04:32Z</dcterms:modified>
</cp:coreProperties>
</file>