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What is the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ChapR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?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remote for controlling FTC robots without a PC</a:t>
            </a:r>
          </a:p>
          <a:p>
            <a:r>
              <a:rPr lang="en-US" dirty="0" smtClean="0"/>
              <a:t>Small, portable device with 2 USB connectors for the joysticks</a:t>
            </a:r>
          </a:p>
          <a:p>
            <a:r>
              <a:rPr lang="en-US" dirty="0" smtClean="0"/>
              <a:t>A device to release </a:t>
            </a:r>
            <a:r>
              <a:rPr lang="en-US" dirty="0" err="1" smtClean="0"/>
              <a:t>waitForStart</a:t>
            </a:r>
            <a:r>
              <a:rPr lang="en-US" dirty="0" smtClean="0"/>
              <a:t>() on any program running on the brick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Features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Pocket-size</a:t>
            </a:r>
          </a:p>
          <a:p>
            <a:r>
              <a:rPr lang="en-US" dirty="0" smtClean="0"/>
              <a:t>2 USB connectors for the joysticks</a:t>
            </a:r>
          </a:p>
          <a:p>
            <a:r>
              <a:rPr lang="en-US" dirty="0" err="1" smtClean="0"/>
              <a:t>waitForStart</a:t>
            </a:r>
            <a:r>
              <a:rPr lang="en-US" dirty="0" smtClean="0"/>
              <a:t>() release</a:t>
            </a:r>
          </a:p>
          <a:p>
            <a:r>
              <a:rPr lang="en-US" dirty="0" smtClean="0"/>
              <a:t>Connects to the last known NXT brick upon boot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Giving Back to the Community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less fortunate teams to demo, test and practice driving without needing multiple PCs</a:t>
            </a:r>
          </a:p>
          <a:p>
            <a:r>
              <a:rPr lang="en-US" dirty="0" smtClean="0"/>
              <a:t>The profits made will be used to give </a:t>
            </a:r>
            <a:r>
              <a:rPr lang="en-US" dirty="0" err="1" smtClean="0"/>
              <a:t>ChapRs</a:t>
            </a:r>
            <a:r>
              <a:rPr lang="en-US" dirty="0" smtClean="0"/>
              <a:t> to teams in need (every 1 in 4 or 1 in 5 </a:t>
            </a:r>
            <a:r>
              <a:rPr lang="en-US" dirty="0" err="1" smtClean="0"/>
              <a:t>ChapRs</a:t>
            </a:r>
            <a:r>
              <a:rPr lang="en-US" dirty="0" smtClean="0"/>
              <a:t> will be free)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What do we need?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to accept money from the website</a:t>
            </a:r>
          </a:p>
          <a:p>
            <a:r>
              <a:rPr lang="en-US" dirty="0" smtClean="0"/>
              <a:t>A 501c3 non-profit organization to accept money and assure people that they won’t have to pay taxes</a:t>
            </a:r>
          </a:p>
          <a:p>
            <a:r>
              <a:rPr lang="en-US" dirty="0" smtClean="0"/>
              <a:t>An organization to order parts and store excess profits that will go toward giving out free </a:t>
            </a:r>
            <a:r>
              <a:rPr lang="en-US" dirty="0" err="1" smtClean="0"/>
              <a:t>ChapRs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Design - Case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printed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Design - Hardware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Arduino</a:t>
            </a:r>
            <a:r>
              <a:rPr lang="en-US" sz="2000" dirty="0" smtClean="0"/>
              <a:t> Mini</a:t>
            </a:r>
          </a:p>
          <a:p>
            <a:r>
              <a:rPr lang="en-US" sz="2000" dirty="0" smtClean="0"/>
              <a:t>VDIP (2 USB ports which receive joystick input)</a:t>
            </a:r>
          </a:p>
          <a:p>
            <a:r>
              <a:rPr lang="en-US" sz="2000" dirty="0" smtClean="0"/>
              <a:t>LEDs (one red and one blue)</a:t>
            </a:r>
          </a:p>
          <a:p>
            <a:r>
              <a:rPr lang="en-US" sz="2000" dirty="0" smtClean="0"/>
              <a:t>Speaker (to transmit information to the user)</a:t>
            </a:r>
          </a:p>
          <a:p>
            <a:r>
              <a:rPr lang="en-US" sz="2000" dirty="0" smtClean="0"/>
              <a:t>Button (to make the </a:t>
            </a:r>
            <a:r>
              <a:rPr lang="en-US" sz="2000" dirty="0" err="1" smtClean="0"/>
              <a:t>ChapR</a:t>
            </a:r>
            <a:r>
              <a:rPr lang="en-US" sz="2000" dirty="0" smtClean="0"/>
              <a:t> </a:t>
            </a:r>
            <a:r>
              <a:rPr lang="en-US" sz="2000" dirty="0" err="1" smtClean="0"/>
              <a:t>bluetooth</a:t>
            </a:r>
            <a:r>
              <a:rPr lang="en-US" sz="2000" dirty="0" smtClean="0"/>
              <a:t> discoverable or release a </a:t>
            </a:r>
            <a:r>
              <a:rPr lang="en-US" sz="2000" dirty="0" err="1" smtClean="0"/>
              <a:t>waitForStart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Bluetooth module (which sends the joystick input to the NXT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Design - Software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Runs on the </a:t>
            </a:r>
            <a:r>
              <a:rPr lang="en-US" dirty="0" err="1" smtClean="0"/>
              <a:t>Arduino</a:t>
            </a:r>
            <a:r>
              <a:rPr lang="en-US" dirty="0" smtClean="0"/>
              <a:t> Mini</a:t>
            </a:r>
          </a:p>
          <a:p>
            <a:r>
              <a:rPr lang="en-US" dirty="0" err="1" smtClean="0"/>
              <a:t>lowPower</a:t>
            </a:r>
            <a:r>
              <a:rPr lang="en-US" dirty="0" smtClean="0"/>
              <a:t> mode</a:t>
            </a:r>
          </a:p>
          <a:p>
            <a:pPr lvl="1"/>
            <a:r>
              <a:rPr lang="en-US" dirty="0" smtClean="0"/>
              <a:t>Entered when the </a:t>
            </a:r>
            <a:r>
              <a:rPr lang="en-US" dirty="0" err="1" smtClean="0"/>
              <a:t>ChapR</a:t>
            </a:r>
            <a:r>
              <a:rPr lang="en-US" dirty="0" smtClean="0"/>
              <a:t> receives no joystick information for a period of time</a:t>
            </a:r>
          </a:p>
          <a:p>
            <a:pPr lvl="1"/>
            <a:r>
              <a:rPr lang="en-US" dirty="0" smtClean="0"/>
              <a:t>Doesn’t transmit via Bluetooth, but resumes normal function upon joystick input</a:t>
            </a:r>
          </a:p>
          <a:p>
            <a:r>
              <a:rPr lang="en-US" dirty="0" err="1" smtClean="0"/>
              <a:t>zombieMode</a:t>
            </a:r>
            <a:endParaRPr lang="en-US" dirty="0" smtClean="0"/>
          </a:p>
          <a:p>
            <a:pPr lvl="1"/>
            <a:r>
              <a:rPr lang="en-US" dirty="0" smtClean="0"/>
              <a:t>Entered when the </a:t>
            </a:r>
            <a:r>
              <a:rPr lang="en-US" dirty="0" err="1" smtClean="0"/>
              <a:t>ChapR</a:t>
            </a:r>
            <a:r>
              <a:rPr lang="en-US" dirty="0" smtClean="0"/>
              <a:t> receives no data for a long period of time</a:t>
            </a:r>
          </a:p>
          <a:p>
            <a:pPr lvl="1"/>
            <a:r>
              <a:rPr lang="en-US" dirty="0" smtClean="0"/>
              <a:t>Shuts down entirely and must be rebooted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269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What is the ChapR?</vt:lpstr>
      <vt:lpstr>Features</vt:lpstr>
      <vt:lpstr>Giving Back to the Community</vt:lpstr>
      <vt:lpstr>What do we need?</vt:lpstr>
      <vt:lpstr>Design - Case</vt:lpstr>
      <vt:lpstr>Design - Hardware</vt:lpstr>
      <vt:lpstr>Design - Software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</dc:creator>
  <cp:lastModifiedBy>Rachel</cp:lastModifiedBy>
  <cp:revision>4</cp:revision>
  <dcterms:created xsi:type="dcterms:W3CDTF">2006-08-16T00:00:00Z</dcterms:created>
  <dcterms:modified xsi:type="dcterms:W3CDTF">2013-05-22T17:23:44Z</dcterms:modified>
</cp:coreProperties>
</file>