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6B21-4EA1-4084-A24C-8787C57D031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BEE2-D8F6-45FC-AD4F-A1E4D64E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ChapR Presentation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ChapR Benefits: Westlake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Experience in product design, development and delivery (marketing, sales, manufacturing etc.)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Chance to give back to the FTC community and spread STEM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Every 4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ChapR is given to a team in need for </a:t>
            </a:r>
            <a:r>
              <a:rPr lang="en-US" dirty="0" smtClean="0">
                <a:solidFill>
                  <a:schemeClr val="accent1"/>
                </a:solidFill>
              </a:rPr>
              <a:t>free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Service hours and experience for Westlake students making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Spreading the name of Westlake </a:t>
            </a:r>
            <a:r>
              <a:rPr lang="en-US" dirty="0" smtClean="0">
                <a:solidFill>
                  <a:schemeClr val="accent1"/>
                </a:solidFill>
              </a:rPr>
              <a:t>Robotics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Patent </a:t>
            </a: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 smtClean="0">
                <a:solidFill>
                  <a:schemeClr val="accent1"/>
                </a:solidFill>
              </a:rPr>
              <a:t>WESTA (hopefully)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Something </a:t>
            </a:r>
            <a:r>
              <a:rPr lang="en-US" dirty="0" smtClean="0">
                <a:solidFill>
                  <a:schemeClr val="accent1"/>
                </a:solidFill>
              </a:rPr>
              <a:t>to talk about for </a:t>
            </a:r>
            <a:r>
              <a:rPr lang="en-US" dirty="0" smtClean="0">
                <a:solidFill>
                  <a:schemeClr val="accent1"/>
                </a:solidFill>
              </a:rPr>
              <a:t>awards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2614" y="5029200"/>
            <a:ext cx="273138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Buy parts for 10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(20 boards have been ordered)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Set up 3 soldering stations and train 6 people to solder boards (3 of which would be the ChapR team)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back in touch with the people who initially showed interest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Send a ChapR to </a:t>
            </a:r>
            <a:r>
              <a:rPr lang="en-US" dirty="0" err="1" smtClean="0">
                <a:solidFill>
                  <a:schemeClr val="accent1"/>
                </a:solidFill>
              </a:rPr>
              <a:t>Irad</a:t>
            </a:r>
            <a:r>
              <a:rPr lang="en-US" dirty="0" smtClean="0">
                <a:solidFill>
                  <a:schemeClr val="accent1"/>
                </a:solidFill>
              </a:rPr>
              <a:t> Allen at VHS and David Calkins at Lego Education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Keep in touch with the beta testers and fix bugs if necessary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Give  4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to Westlake</a:t>
            </a:r>
          </a:p>
          <a:p>
            <a:endParaRPr lang="en-US" dirty="0"/>
          </a:p>
        </p:txBody>
      </p:sp>
      <p:pic>
        <p:nvPicPr>
          <p:cNvPr id="4" name="Picture 3" descr="QR Code for Web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50292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do we need?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$450 total for 3 soldering stations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$1125 total for 15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at cost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5 to reimburse Coach Eric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10 to build new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$</a:t>
            </a:r>
            <a:r>
              <a:rPr lang="en-US" smtClean="0">
                <a:solidFill>
                  <a:schemeClr val="accent1"/>
                </a:solidFill>
              </a:rPr>
              <a:t>750</a:t>
            </a:r>
            <a:r>
              <a:rPr lang="en-US" smtClean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will  be returned after the sale of the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(minus the 4 that go to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estlake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 smtClean="0">
                <a:solidFill>
                  <a:schemeClr val="accent1"/>
                </a:solidFill>
              </a:rPr>
              <a:t>501(c)3 </a:t>
            </a:r>
            <a:r>
              <a:rPr lang="en-US" dirty="0" smtClean="0">
                <a:solidFill>
                  <a:schemeClr val="accent1"/>
                </a:solidFill>
              </a:rPr>
              <a:t>nonprofit organization to accept </a:t>
            </a:r>
            <a:r>
              <a:rPr lang="en-US" dirty="0" smtClean="0">
                <a:solidFill>
                  <a:schemeClr val="accent1"/>
                </a:solidFill>
              </a:rPr>
              <a:t>funds and legally avoid taxes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the ChapR?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 remote for translating USB “joystick” input to BT for controlling robots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way around RobotC/</a:t>
            </a:r>
            <a:r>
              <a:rPr lang="en-US" dirty="0" err="1" smtClean="0">
                <a:solidFill>
                  <a:schemeClr val="accent1"/>
                </a:solidFill>
              </a:rPr>
              <a:t>LabView</a:t>
            </a:r>
            <a:r>
              <a:rPr lang="en-US" dirty="0" smtClean="0">
                <a:solidFill>
                  <a:schemeClr val="accent1"/>
                </a:solidFill>
              </a:rPr>
              <a:t>/NXT-G to quickly run programs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98" name="AutoShape 2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https://mail-attachment.googleusercontent.com/attachment/u/0/?ui=2&amp;ik=582f2b627b&amp;view=att&amp;th=14128c6b5c49ef16&amp;attid=0.1&amp;disp=inline&amp;realattid=1446372753890344960-local0&amp;safe=1&amp;zw&amp;saduie=AG9B_P_FNWaOn2c8Ii_GP4uacFcV&amp;sadet=1379368668660&amp;sads=YFZOJDVPZY0IDG0dyIkKM-TJd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v.01 In Action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810000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XT Remo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.01 Board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v.01 Case (in contex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38600"/>
            <a:ext cx="3759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.02 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v.02 Case (edited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8070" y="4642669"/>
            <a:ext cx="3015930" cy="2215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.03 Case.jpg"/>
          <p:cNvPicPr>
            <a:picLocks noChangeAspect="1"/>
          </p:cNvPicPr>
          <p:nvPr/>
        </p:nvPicPr>
        <p:blipFill>
          <a:blip r:embed="rId2" cstate="print"/>
          <a:srcRect l="26667" t="17778" r="21667" b="33333"/>
          <a:stretch>
            <a:fillRect/>
          </a:stretch>
        </p:blipFill>
        <p:spPr>
          <a:xfrm>
            <a:off x="914400" y="838200"/>
            <a:ext cx="7193972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.03 Case.jpg"/>
          <p:cNvPicPr>
            <a:picLocks noChangeAspect="1"/>
          </p:cNvPicPr>
          <p:nvPr/>
        </p:nvPicPr>
        <p:blipFill>
          <a:blip r:embed="rId2" cstate="print"/>
          <a:srcRect l="26667" t="17778" r="21667" b="33333"/>
          <a:stretch>
            <a:fillRect/>
          </a:stretch>
        </p:blipFill>
        <p:spPr>
          <a:xfrm>
            <a:off x="914400" y="838200"/>
            <a:ext cx="7193972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738426">
            <a:off x="1234437" y="1949605"/>
            <a:ext cx="65532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ChapR Benefits: FTC Teams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Convenient </a:t>
            </a:r>
            <a:r>
              <a:rPr lang="en-US" dirty="0" smtClean="0">
                <a:solidFill>
                  <a:schemeClr val="accent1"/>
                </a:solidFill>
              </a:rPr>
              <a:t>way of </a:t>
            </a:r>
            <a:r>
              <a:rPr lang="en-US" dirty="0" smtClean="0">
                <a:solidFill>
                  <a:schemeClr val="accent1"/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Eliminates BT difficulties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Provides easy competition-style driving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Allows teams without access to multiple PCs to test effectively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We have received great feedback so far, both from teams at Worlds and through our </a:t>
            </a:r>
            <a:r>
              <a:rPr lang="en-US" dirty="0" smtClean="0">
                <a:solidFill>
                  <a:schemeClr val="accent1"/>
                </a:solidFill>
              </a:rPr>
              <a:t>website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283</Words>
  <Application>Microsoft Office PowerPoint</Application>
  <PresentationFormat>On-screen Show (4:3)</PresentationFormat>
  <Paragraphs>35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ChapR Presentation</vt:lpstr>
      <vt:lpstr>Slide 2</vt:lpstr>
      <vt:lpstr>What is the ChapR?</vt:lpstr>
      <vt:lpstr>Slide 4</vt:lpstr>
      <vt:lpstr>Slide 5</vt:lpstr>
      <vt:lpstr>Slide 6</vt:lpstr>
      <vt:lpstr>Slide 7</vt:lpstr>
      <vt:lpstr>Slide 8</vt:lpstr>
      <vt:lpstr>ChapR Benefits: FTC Teams</vt:lpstr>
      <vt:lpstr>ChapR Benefits: Westlake</vt:lpstr>
      <vt:lpstr>Plan</vt:lpstr>
      <vt:lpstr>What do we need?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 Presentation</dc:title>
  <dc:creator>Rachel</dc:creator>
  <cp:lastModifiedBy>Rachel</cp:lastModifiedBy>
  <cp:revision>12</cp:revision>
  <dcterms:created xsi:type="dcterms:W3CDTF">2013-09-14T17:12:53Z</dcterms:created>
  <dcterms:modified xsi:type="dcterms:W3CDTF">2013-09-16T23:23:37Z</dcterms:modified>
</cp:coreProperties>
</file>