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  <p:sldId id="259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ChapR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Promotion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FTC World Championships</a:t>
            </a:r>
          </a:p>
          <a:p>
            <a:pPr lvl="1"/>
            <a:r>
              <a:rPr lang="en-US" dirty="0" smtClean="0"/>
              <a:t>Assessed interest level (8.5 out of 10)</a:t>
            </a:r>
          </a:p>
          <a:p>
            <a:pPr lvl="1"/>
            <a:r>
              <a:rPr lang="en-US" dirty="0" smtClean="0"/>
              <a:t>Tested the prototype (1</a:t>
            </a:r>
            <a:r>
              <a:rPr lang="en-US" baseline="30000" dirty="0" smtClean="0"/>
              <a:t>st</a:t>
            </a:r>
            <a:r>
              <a:rPr lang="en-US" dirty="0" smtClean="0"/>
              <a:t> time connection needed work, but worked beautifully from then on)</a:t>
            </a:r>
          </a:p>
          <a:p>
            <a:r>
              <a:rPr lang="en-US" dirty="0" smtClean="0"/>
              <a:t>Commercial</a:t>
            </a:r>
          </a:p>
          <a:p>
            <a:pPr lvl="1"/>
            <a:r>
              <a:rPr lang="en-US" dirty="0" smtClean="0"/>
              <a:t>Highlights problems without the </a:t>
            </a:r>
            <a:r>
              <a:rPr lang="en-US" dirty="0" err="1" smtClean="0"/>
              <a:t>ChapR</a:t>
            </a:r>
            <a:r>
              <a:rPr lang="en-US" dirty="0" smtClean="0"/>
              <a:t> (in 3 scenarios)</a:t>
            </a:r>
          </a:p>
          <a:p>
            <a:pPr lvl="1"/>
            <a:r>
              <a:rPr lang="en-US" dirty="0" smtClean="0"/>
              <a:t>Explains how the </a:t>
            </a:r>
            <a:r>
              <a:rPr lang="en-US" dirty="0" err="1" smtClean="0"/>
              <a:t>ChapR</a:t>
            </a:r>
            <a:r>
              <a:rPr lang="en-US" dirty="0" smtClean="0"/>
              <a:t> solves each</a:t>
            </a:r>
          </a:p>
          <a:p>
            <a:pPr lvl="1"/>
            <a:r>
              <a:rPr lang="en-US" dirty="0" err="1" smtClean="0"/>
              <a:t>Demoes</a:t>
            </a:r>
            <a:r>
              <a:rPr lang="en-US" dirty="0" smtClean="0"/>
              <a:t> the </a:t>
            </a:r>
            <a:r>
              <a:rPr lang="en-US" dirty="0" err="1" smtClean="0"/>
              <a:t>ChapR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Future Promotion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Outtakes</a:t>
            </a:r>
          </a:p>
          <a:p>
            <a:pPr lvl="1"/>
            <a:r>
              <a:rPr lang="en-US" dirty="0" smtClean="0"/>
              <a:t>Comedic relief on the website/</a:t>
            </a:r>
            <a:r>
              <a:rPr lang="en-US" dirty="0" err="1" smtClean="0"/>
              <a:t>youtube</a:t>
            </a:r>
            <a:r>
              <a:rPr lang="en-US" dirty="0" smtClean="0"/>
              <a:t> channel of our attempts to make a commercial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Appisodes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Scenarios where the </a:t>
            </a:r>
            <a:r>
              <a:rPr lang="en-US" dirty="0" err="1" smtClean="0"/>
              <a:t>ChapR</a:t>
            </a:r>
            <a:r>
              <a:rPr lang="en-US" dirty="0" smtClean="0"/>
              <a:t> is needed (and/or comes in to save the day)</a:t>
            </a:r>
          </a:p>
          <a:p>
            <a:r>
              <a:rPr lang="en-US" dirty="0" smtClean="0"/>
              <a:t>Australia</a:t>
            </a:r>
          </a:p>
          <a:p>
            <a:pPr lvl="1"/>
            <a:r>
              <a:rPr lang="en-US" dirty="0" smtClean="0"/>
              <a:t>Sending a prototype to the Asia Pacific Qualifier for some overseas exposure</a:t>
            </a:r>
          </a:p>
          <a:p>
            <a:endParaRPr lang="en-US" dirty="0" smtClean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What is the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ChapR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?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remote for controlling FTC robots without a PC</a:t>
            </a:r>
          </a:p>
          <a:p>
            <a:r>
              <a:rPr lang="en-US" dirty="0" smtClean="0"/>
              <a:t>Small, portable device with 2 USB connectors for the joysticks</a:t>
            </a:r>
          </a:p>
          <a:p>
            <a:r>
              <a:rPr lang="en-US" dirty="0" smtClean="0"/>
              <a:t>A device to release </a:t>
            </a:r>
            <a:r>
              <a:rPr lang="en-US" dirty="0" err="1" smtClean="0"/>
              <a:t>waitForStart</a:t>
            </a:r>
            <a:r>
              <a:rPr lang="en-US" dirty="0" smtClean="0"/>
              <a:t>() on any program running on the brick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Features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Pocket-size</a:t>
            </a:r>
          </a:p>
          <a:p>
            <a:r>
              <a:rPr lang="en-US" dirty="0" smtClean="0"/>
              <a:t>2 USB connectors for the joysticks</a:t>
            </a:r>
          </a:p>
          <a:p>
            <a:r>
              <a:rPr lang="en-US" dirty="0" err="1" smtClean="0"/>
              <a:t>waitForStart</a:t>
            </a:r>
            <a:r>
              <a:rPr lang="en-US" dirty="0" smtClean="0"/>
              <a:t>() release</a:t>
            </a:r>
          </a:p>
          <a:p>
            <a:r>
              <a:rPr lang="en-US" dirty="0" smtClean="0"/>
              <a:t>Connects to the last known NXT brick upon boot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Giving Back to the Community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less fortunate teams to demo, test and practice driving without needing multiple PCs</a:t>
            </a:r>
          </a:p>
          <a:p>
            <a:r>
              <a:rPr lang="en-US" dirty="0" smtClean="0"/>
              <a:t>The profits made will be used to give </a:t>
            </a:r>
            <a:r>
              <a:rPr lang="en-US" dirty="0" err="1" smtClean="0"/>
              <a:t>ChapRs</a:t>
            </a:r>
            <a:r>
              <a:rPr lang="en-US" dirty="0" smtClean="0"/>
              <a:t> to teams in need (every 1 in 4 or 1 in 5 </a:t>
            </a:r>
            <a:r>
              <a:rPr lang="en-US" dirty="0" err="1" smtClean="0"/>
              <a:t>ChapRs</a:t>
            </a:r>
            <a:r>
              <a:rPr lang="en-US" dirty="0" smtClean="0"/>
              <a:t> will be free)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What do we need?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501c3 non-profit organization to accept money and assure people that they won’t have to pay taxes</a:t>
            </a:r>
          </a:p>
          <a:p>
            <a:r>
              <a:rPr lang="en-US" dirty="0" smtClean="0"/>
              <a:t>An organization to order parts and store excess profits that will go toward giving out free </a:t>
            </a:r>
            <a:r>
              <a:rPr lang="en-US" dirty="0" err="1" smtClean="0"/>
              <a:t>ChapRs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Design - Case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3D printed</a:t>
            </a:r>
            <a:endParaRPr lang="en-US" dirty="0"/>
          </a:p>
        </p:txBody>
      </p:sp>
      <p:pic>
        <p:nvPicPr>
          <p:cNvPr id="4" name="Picture 3" descr="photo 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2438400"/>
            <a:ext cx="38608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Design - Hardware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Arduino</a:t>
            </a:r>
            <a:r>
              <a:rPr lang="en-US" sz="2000" dirty="0" smtClean="0"/>
              <a:t> Mini</a:t>
            </a:r>
          </a:p>
          <a:p>
            <a:r>
              <a:rPr lang="en-US" sz="2000" dirty="0" smtClean="0"/>
              <a:t>VDIP (2 USB ports which receive joystick input)</a:t>
            </a:r>
          </a:p>
          <a:p>
            <a:r>
              <a:rPr lang="en-US" sz="2000" dirty="0" smtClean="0"/>
              <a:t>LEDs (one red and one blue)</a:t>
            </a:r>
          </a:p>
          <a:p>
            <a:r>
              <a:rPr lang="en-US" sz="2000" dirty="0" smtClean="0"/>
              <a:t>Speaker (to transmit information to the user)</a:t>
            </a:r>
          </a:p>
          <a:p>
            <a:r>
              <a:rPr lang="en-US" sz="2000" dirty="0" smtClean="0"/>
              <a:t>Button (to make the </a:t>
            </a:r>
            <a:r>
              <a:rPr lang="en-US" sz="2000" dirty="0" err="1" smtClean="0"/>
              <a:t>ChapR</a:t>
            </a:r>
            <a:r>
              <a:rPr lang="en-US" sz="2000" dirty="0" smtClean="0"/>
              <a:t> </a:t>
            </a:r>
            <a:r>
              <a:rPr lang="en-US" sz="2000" dirty="0" err="1" smtClean="0"/>
              <a:t>bluetooth</a:t>
            </a:r>
            <a:r>
              <a:rPr lang="en-US" sz="2000" dirty="0" smtClean="0"/>
              <a:t> discoverable or release a </a:t>
            </a:r>
            <a:r>
              <a:rPr lang="en-US" sz="2000" dirty="0" err="1" smtClean="0"/>
              <a:t>waitForStart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Bluetooth module (which sends the joystick input to the NXT)</a:t>
            </a:r>
          </a:p>
        </p:txBody>
      </p:sp>
      <p:pic>
        <p:nvPicPr>
          <p:cNvPr id="4" name="Picture 3" descr="photo (3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4191000"/>
            <a:ext cx="3200400" cy="2400300"/>
          </a:xfrm>
          <a:prstGeom prst="rect">
            <a:avLst/>
          </a:prstGeom>
        </p:spPr>
      </p:pic>
      <p:pic>
        <p:nvPicPr>
          <p:cNvPr id="6" name="Picture 5" descr="photo (2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4191000"/>
            <a:ext cx="3124200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Design - Software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Runs on the </a:t>
            </a:r>
            <a:r>
              <a:rPr lang="en-US" dirty="0" err="1" smtClean="0"/>
              <a:t>Arduino</a:t>
            </a:r>
            <a:r>
              <a:rPr lang="en-US" dirty="0" smtClean="0"/>
              <a:t> Mini</a:t>
            </a:r>
          </a:p>
          <a:p>
            <a:r>
              <a:rPr lang="en-US" dirty="0" err="1" smtClean="0"/>
              <a:t>lowPower</a:t>
            </a:r>
            <a:r>
              <a:rPr lang="en-US" dirty="0" smtClean="0"/>
              <a:t> mode</a:t>
            </a:r>
          </a:p>
          <a:p>
            <a:pPr lvl="1"/>
            <a:r>
              <a:rPr lang="en-US" dirty="0" smtClean="0"/>
              <a:t>Entered when the </a:t>
            </a:r>
            <a:r>
              <a:rPr lang="en-US" dirty="0" err="1" smtClean="0"/>
              <a:t>ChapR</a:t>
            </a:r>
            <a:r>
              <a:rPr lang="en-US" dirty="0" smtClean="0"/>
              <a:t> receives no joystick information for a period of time</a:t>
            </a:r>
          </a:p>
          <a:p>
            <a:pPr lvl="1"/>
            <a:r>
              <a:rPr lang="en-US" dirty="0" smtClean="0"/>
              <a:t>Doesn’t transmit via Bluetooth, but resumes normal function upon joystick input</a:t>
            </a:r>
          </a:p>
          <a:p>
            <a:r>
              <a:rPr lang="en-US" dirty="0" err="1" smtClean="0"/>
              <a:t>zombieMode</a:t>
            </a:r>
            <a:endParaRPr lang="en-US" dirty="0" smtClean="0"/>
          </a:p>
          <a:p>
            <a:pPr lvl="1"/>
            <a:r>
              <a:rPr lang="en-US" dirty="0" smtClean="0"/>
              <a:t>Entered when the </a:t>
            </a:r>
            <a:r>
              <a:rPr lang="en-US" dirty="0" err="1" smtClean="0"/>
              <a:t>ChapR</a:t>
            </a:r>
            <a:r>
              <a:rPr lang="en-US" dirty="0" smtClean="0"/>
              <a:t> receives no data for a long period of time</a:t>
            </a:r>
          </a:p>
          <a:p>
            <a:pPr lvl="1"/>
            <a:r>
              <a:rPr lang="en-US" dirty="0" smtClean="0"/>
              <a:t>Shuts down entirely and must be rebooted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Timeline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362</Words>
  <Application>Microsoft Office PowerPoint</Application>
  <PresentationFormat>On-screen Show (4:3)</PresentationFormat>
  <Paragraphs>49</Paragraphs>
  <Slides>11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The ChapR</vt:lpstr>
      <vt:lpstr>What is the ChapR?</vt:lpstr>
      <vt:lpstr>Features</vt:lpstr>
      <vt:lpstr>Giving Back to the Community</vt:lpstr>
      <vt:lpstr>What do we need?</vt:lpstr>
      <vt:lpstr>Design - Case</vt:lpstr>
      <vt:lpstr>Design - Hardware</vt:lpstr>
      <vt:lpstr>Design - Software</vt:lpstr>
      <vt:lpstr>Timeline</vt:lpstr>
      <vt:lpstr>Promotion</vt:lpstr>
      <vt:lpstr>Future Promotion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</dc:creator>
  <cp:lastModifiedBy>Rachel</cp:lastModifiedBy>
  <cp:revision>12</cp:revision>
  <dcterms:created xsi:type="dcterms:W3CDTF">2006-08-16T00:00:00Z</dcterms:created>
  <dcterms:modified xsi:type="dcterms:W3CDTF">2013-05-24T17:17:44Z</dcterms:modified>
</cp:coreProperties>
</file>