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384B2-BD40-40F3-8533-5FAC47ECD10E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5094B-EE8A-4DB5-9FCA-FC38ED16DC3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5327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EB2F-E09D-4FCC-B2EF-5E4C50D5EDB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519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57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754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703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546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556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cxnSp>
          <p:nvCxnSpPr>
            <p:cNvPr id="7" name="Conexão Reta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xão Reta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/>
              <a:t>Faça clique para editar o estilo</a:t>
            </a:r>
            <a:endParaRPr kumimoji="0" lang="pt-PT" dirty="0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86947-8C2B-4505-82EB-627478AD4F2C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6E99F-774E-4424-A4A0-36BC59D8DC2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5B3FC-A932-4922-AE8A-BC1A4BD133B3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7D630-5E3C-415E-987A-7E501F4AACF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9BD3B-6488-466A-A7AC-8A2D7863E871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D4BC9-E436-4D0A-A502-17E455DFC40B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C61B5-73D5-41E8-BA88-9896E1C95DD6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DD2A9-28BE-484B-97A4-A26AA5F8D486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01CBE-2110-4E03-8F65-84A21863E71E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3E7A-8240-45FA-A3B3-6CA0452C0905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Um Canto Arredondado e Outro Recort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Clique para editar o estilo</a:t>
            </a:r>
            <a:endParaRPr kumimoji="0"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21715-AEB7-4F70-B300-109695639E78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P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P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P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P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PT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PT" sz="1800" dirty="0"/>
                </a:p>
              </p:txBody>
            </p:sp>
          </p:grpSp>
        </p:grpSp>
      </p:grp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  <a:endParaRPr kumimoji="0" lang="pt-PT" dirty="0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PT" dirty="0"/>
              <a:t>Clique para editar os estilos de texto do Modelo Global</a:t>
            </a:r>
          </a:p>
          <a:p>
            <a:pPr lvl="1" rtl="0" eaLnBrk="1" latinLnBrk="0" hangingPunct="1"/>
            <a:r>
              <a:rPr lang="pt-PT" dirty="0"/>
              <a:t>Segundo nível</a:t>
            </a:r>
          </a:p>
          <a:p>
            <a:pPr lvl="2" rtl="0" eaLnBrk="1" latinLnBrk="0" hangingPunct="1"/>
            <a:r>
              <a:rPr lang="pt-PT" dirty="0"/>
              <a:t>Terceiro nível</a:t>
            </a:r>
          </a:p>
          <a:p>
            <a:pPr lvl="3" rtl="0" eaLnBrk="1" latinLnBrk="0" hangingPunct="1"/>
            <a:r>
              <a:rPr lang="pt-PT" dirty="0"/>
              <a:t>Quarto nível</a:t>
            </a:r>
          </a:p>
          <a:p>
            <a:pPr lvl="4" rtl="0" eaLnBrk="1" latinLnBrk="0" hangingPunct="1"/>
            <a:r>
              <a:rPr lang="pt-PT" dirty="0"/>
              <a:t>Quinto nível</a:t>
            </a:r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CEB74C1E-C3C2-40BA-8A06-B75BB8836AC6}" type="datetime1">
              <a:rPr lang="pt-PT" smtClean="0"/>
              <a:t>20/06/2022</a:t>
            </a:fld>
            <a:endParaRPr lang="pt-PT" dirty="0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Projeto Final de LSD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Afonso Costa Rodrigues Nº107715</a:t>
            </a:r>
          </a:p>
          <a:p>
            <a:pPr rtl="0"/>
            <a:r>
              <a:rPr lang="pt-PT" dirty="0"/>
              <a:t>Guilherme </a:t>
            </a:r>
            <a:r>
              <a:rPr lang="pt-PT" dirty="0" err="1"/>
              <a:t>Chapelo</a:t>
            </a:r>
            <a:r>
              <a:rPr lang="pt-PT" dirty="0"/>
              <a:t> Andrade Nº107696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Agenda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dirty="0"/>
              <a:t>Apresentação do projeto</a:t>
            </a:r>
          </a:p>
          <a:p>
            <a:pPr rtl="0"/>
            <a:r>
              <a:rPr lang="pt-PT" dirty="0"/>
              <a:t>Máquina de estados</a:t>
            </a:r>
          </a:p>
          <a:p>
            <a:pPr rtl="0"/>
            <a:r>
              <a:rPr lang="pt-PT" dirty="0"/>
              <a:t>Arquitetura </a:t>
            </a:r>
          </a:p>
          <a:p>
            <a:pPr rtl="0"/>
            <a:r>
              <a:rPr lang="pt-PT" dirty="0"/>
              <a:t>Manual de Utilização </a:t>
            </a:r>
          </a:p>
          <a:p>
            <a:pPr rtl="0"/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Apresentação do projeto 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641465"/>
          </a:xfrm>
        </p:spPr>
        <p:txBody>
          <a:bodyPr rtlCol="0"/>
          <a:lstStyle/>
          <a:p>
            <a:r>
              <a:rPr lang="pt-PT" dirty="0"/>
              <a:t>Máquina Lavagem de Roupa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98" y="2576945"/>
            <a:ext cx="5102803" cy="3912912"/>
          </a:xfrm>
          <a:prstGeom prst="rect">
            <a:avLst/>
          </a:prstGeom>
        </p:spPr>
      </p:pic>
      <p:cxnSp>
        <p:nvCxnSpPr>
          <p:cNvPr id="6" name="Conexão reta unidirecional 5"/>
          <p:cNvCxnSpPr/>
          <p:nvPr/>
        </p:nvCxnSpPr>
        <p:spPr>
          <a:xfrm flipH="1">
            <a:off x="7265324" y="3142211"/>
            <a:ext cx="889461" cy="5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793971" y="3025833"/>
            <a:ext cx="1404851" cy="4405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Máquina de Estados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81" y="1986742"/>
            <a:ext cx="10182838" cy="41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922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/>
              <a:t>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5DC543-8C1B-02C1-D747-02F20C95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2" y="1496291"/>
            <a:ext cx="11298176" cy="50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Manual de Utilização</a:t>
            </a:r>
          </a:p>
        </p:txBody>
      </p:sp>
      <p:pic>
        <p:nvPicPr>
          <p:cNvPr id="5" name="Imagem 4" descr="Uma imagem com texto, eletrónica, circuito&#10;&#10;Descrição gerada automaticamente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29" y="1965800"/>
            <a:ext cx="6582482" cy="4125095"/>
          </a:xfrm>
          <a:prstGeom prst="rect">
            <a:avLst/>
          </a:prstGeom>
        </p:spPr>
      </p:pic>
      <p:cxnSp>
        <p:nvCxnSpPr>
          <p:cNvPr id="7" name="Conexão reta unidirecional 6"/>
          <p:cNvCxnSpPr/>
          <p:nvPr/>
        </p:nvCxnSpPr>
        <p:spPr>
          <a:xfrm flipV="1">
            <a:off x="1762298" y="5170517"/>
            <a:ext cx="1273831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xão reta unidirecional 9"/>
          <p:cNvCxnSpPr/>
          <p:nvPr/>
        </p:nvCxnSpPr>
        <p:spPr>
          <a:xfrm flipH="1" flipV="1">
            <a:off x="6402185" y="6041020"/>
            <a:ext cx="58535" cy="343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V="1">
            <a:off x="6230389" y="6032706"/>
            <a:ext cx="0" cy="3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/>
          <p:cNvCxnSpPr/>
          <p:nvPr/>
        </p:nvCxnSpPr>
        <p:spPr>
          <a:xfrm flipV="1">
            <a:off x="6010102" y="6038467"/>
            <a:ext cx="48489" cy="345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unidirecional 24"/>
          <p:cNvCxnSpPr/>
          <p:nvPr/>
        </p:nvCxnSpPr>
        <p:spPr>
          <a:xfrm flipH="1" flipV="1">
            <a:off x="4550075" y="5255467"/>
            <a:ext cx="5300" cy="83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/>
          <p:cNvCxnSpPr/>
          <p:nvPr/>
        </p:nvCxnSpPr>
        <p:spPr>
          <a:xfrm flipV="1">
            <a:off x="7739555" y="6021841"/>
            <a:ext cx="0" cy="3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unidirecional 36"/>
          <p:cNvCxnSpPr/>
          <p:nvPr/>
        </p:nvCxnSpPr>
        <p:spPr>
          <a:xfrm flipV="1">
            <a:off x="7405254" y="6021841"/>
            <a:ext cx="0" cy="34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5802284" y="5345084"/>
            <a:ext cx="698269" cy="2327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 38"/>
          <p:cNvSpPr/>
          <p:nvPr/>
        </p:nvSpPr>
        <p:spPr>
          <a:xfrm>
            <a:off x="3383280" y="5012575"/>
            <a:ext cx="1005840" cy="332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1" name="Retângulo 40"/>
          <p:cNvSpPr/>
          <p:nvPr/>
        </p:nvSpPr>
        <p:spPr>
          <a:xfrm>
            <a:off x="5029200" y="5004262"/>
            <a:ext cx="390698" cy="3325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2" name="Oval 41"/>
          <p:cNvSpPr/>
          <p:nvPr/>
        </p:nvSpPr>
        <p:spPr>
          <a:xfrm>
            <a:off x="4467727" y="5078164"/>
            <a:ext cx="160955" cy="18470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4" name="Conexão reta unidirecional 43"/>
          <p:cNvCxnSpPr/>
          <p:nvPr/>
        </p:nvCxnSpPr>
        <p:spPr>
          <a:xfrm flipH="1">
            <a:off x="6500553" y="5345084"/>
            <a:ext cx="2211185" cy="116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708275" y="4975752"/>
            <a:ext cx="11505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/>
              <a:t>Displays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3886200" y="6019197"/>
            <a:ext cx="13383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Lavar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671358" y="6375862"/>
            <a:ext cx="11180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dirty="0"/>
              <a:t>  </a:t>
            </a:r>
            <a:r>
              <a:rPr lang="pt-PT" sz="1400" dirty="0"/>
              <a:t>P3  P2 P1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015941" y="6281942"/>
            <a:ext cx="11180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 </a:t>
            </a:r>
            <a:r>
              <a:rPr lang="pt-PT" sz="1400" dirty="0" err="1"/>
              <a:t>Start</a:t>
            </a:r>
            <a:r>
              <a:rPr lang="pt-PT" sz="1400" dirty="0"/>
              <a:t> </a:t>
            </a:r>
            <a:r>
              <a:rPr lang="pt-PT" sz="1400" dirty="0" err="1"/>
              <a:t>Reset</a:t>
            </a:r>
            <a:endParaRPr lang="pt-PT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8751918" y="5065090"/>
            <a:ext cx="244580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L3 - Spin</a:t>
            </a:r>
          </a:p>
          <a:p>
            <a:r>
              <a:rPr lang="pt-PT" sz="1400" dirty="0"/>
              <a:t>L2 - Bomba de Água</a:t>
            </a:r>
          </a:p>
          <a:p>
            <a:r>
              <a:rPr lang="pt-PT" sz="1400" dirty="0"/>
              <a:t>L1 - Enxaguamento</a:t>
            </a:r>
          </a:p>
          <a:p>
            <a:r>
              <a:rPr lang="pt-PT" sz="1400" dirty="0"/>
              <a:t>L0 - Válvula de Admissão</a:t>
            </a: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pt-PT" dirty="0"/>
              <a:t>Conclusão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>
            <a:normAutofit/>
          </a:bodyPr>
          <a:lstStyle/>
          <a:p>
            <a:r>
              <a:rPr lang="pt-PT"/>
              <a:t>Aprofundamento de conhecimentos</a:t>
            </a:r>
          </a:p>
          <a:p>
            <a:r>
              <a:rPr lang="pt-PT"/>
              <a:t>Perceção de que há muito mais por trás de eletrodoméstico</a:t>
            </a:r>
          </a:p>
          <a:p>
            <a:r>
              <a:rPr lang="pt-PT"/>
              <a:t>Programar algo envolve:</a:t>
            </a:r>
          </a:p>
          <a:p>
            <a:pPr lvl="1"/>
            <a:r>
              <a:rPr lang="pt-PT" sz="2600"/>
              <a:t>Trabalho</a:t>
            </a:r>
          </a:p>
          <a:p>
            <a:pPr lvl="1"/>
            <a:r>
              <a:rPr lang="pt-PT" sz="2600"/>
              <a:t>Prática</a:t>
            </a:r>
          </a:p>
          <a:p>
            <a:pPr lvl="1"/>
            <a:r>
              <a:rPr lang="pt-PT" sz="2600"/>
              <a:t>Dedicação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92C3F6-7A33-8146-AF62-0B6138E5BD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8" r="6955" b="1"/>
          <a:stretch/>
        </p:blipFill>
        <p:spPr>
          <a:xfrm>
            <a:off x="6197600" y="1920085"/>
            <a:ext cx="5384800" cy="4434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sobre o debate de ideia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3_TF03460637" id="{234DA912-2CAF-4306-94B2-AF6F932F889A}" vid="{E29D8406-40B0-4182-8FB8-97AFA4E56A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debate de ideias da empresa</Template>
  <TotalTime>207</TotalTime>
  <Words>91</Words>
  <Application>Microsoft Office PowerPoint</Application>
  <PresentationFormat>Ecrã Panorâmico</PresentationFormat>
  <Paragraphs>36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Palatino Linotype</vt:lpstr>
      <vt:lpstr>Wingdings 2</vt:lpstr>
      <vt:lpstr>Apresentação sobre o debate de ideias</vt:lpstr>
      <vt:lpstr>Projeto Final de LSD</vt:lpstr>
      <vt:lpstr>Agenda</vt:lpstr>
      <vt:lpstr>Apresentação do projeto </vt:lpstr>
      <vt:lpstr>Máquina de Estados</vt:lpstr>
      <vt:lpstr>Arquitetura</vt:lpstr>
      <vt:lpstr>Manual de Utilização</vt:lpstr>
      <vt:lpstr>Conclusão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LSD</dc:title>
  <dc:creator>Afonso Rodrigues</dc:creator>
  <cp:lastModifiedBy>Guilherme Andrade</cp:lastModifiedBy>
  <cp:revision>18</cp:revision>
  <dcterms:created xsi:type="dcterms:W3CDTF">2022-06-20T09:24:08Z</dcterms:created>
  <dcterms:modified xsi:type="dcterms:W3CDTF">2022-06-20T14:53:19Z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