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9"/>
  </p:notesMasterIdLst>
  <p:sldIdLst>
    <p:sldId id="269" r:id="rId2"/>
    <p:sldId id="265" r:id="rId3"/>
    <p:sldId id="264" r:id="rId4"/>
    <p:sldId id="270" r:id="rId5"/>
    <p:sldId id="271" r:id="rId6"/>
    <p:sldId id="268" r:id="rId7"/>
    <p:sldId id="26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2" autoAdjust="0"/>
    <p:restoredTop sz="94660"/>
  </p:normalViewPr>
  <p:slideViewPr>
    <p:cSldViewPr snapToGrid="0">
      <p:cViewPr varScale="1">
        <p:scale>
          <a:sx n="79" d="100"/>
          <a:sy n="79" d="100"/>
        </p:scale>
        <p:origin x="-120" y="-3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Relationship Id="rId2" Type="http://schemas.openxmlformats.org/officeDocument/2006/relationships/image" Target="../media/image1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2F01C-BC14-4F81-87AE-D5D26E359E8E}" type="datetimeFigureOut">
              <a:rPr lang="fr-FR" smtClean="0"/>
              <a:t>22/06/20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89472F-C389-4AF2-BA24-C1FF8F94A66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3886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5BA00AD0-89FA-4358-AFE4-0A4CF2693EF1}" type="slidenum">
              <a:rPr lang="fr-FR" smtClean="0"/>
              <a:t>‹#›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5655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5BA00AD0-89FA-4358-AFE4-0A4CF2693EF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3889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5BA00AD0-89FA-4358-AFE4-0A4CF2693EF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10637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645561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lang="fr-FR" sz="2800" kern="1200" spc="-38" baseline="0">
                <a:solidFill>
                  <a:srgbClr val="CF818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3B9124A2-E1D7-417D-88BC-63EA5DA45BC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1777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5BA00AD0-89FA-4358-AFE4-0A4CF2693EF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0180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5FC147B3-5A91-453A-92FD-677E850FA3A5}" type="datetime1">
              <a:rPr lang="fr-FR" smtClean="0"/>
              <a:t>22/06/20</a:t>
            </a:fld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5BA00AD0-89FA-4358-AFE4-0A4CF2693EF1}" type="slidenum">
              <a:rPr lang="fr-FR" smtClean="0"/>
              <a:t>‹#›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1877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5BA00AD0-89FA-4358-AFE4-0A4CF2693EF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852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5BA00AD0-89FA-4358-AFE4-0A4CF2693EF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8731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62253237-6937-4077-8416-FFF866A41361}" type="datetime1">
              <a:rPr lang="fr-FR" smtClean="0"/>
              <a:t>22/06/20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5BA00AD0-89FA-4358-AFE4-0A4CF2693EF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5104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5BA00AD0-89FA-4358-AFE4-0A4CF2693EF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9144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A00AD0-89FA-4358-AFE4-0A4CF2693EF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5343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5BA00AD0-89FA-4358-AFE4-0A4CF2693EF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1286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325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660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2800" kern="1200" spc="-50" baseline="0">
          <a:solidFill>
            <a:srgbClr val="FF6600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Relationship Id="rId5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Document_Microsoft_Word1.docx"/><Relationship Id="rId4" Type="http://schemas.openxmlformats.org/officeDocument/2006/relationships/image" Target="../media/image10.emf"/><Relationship Id="rId5" Type="http://schemas.openxmlformats.org/officeDocument/2006/relationships/image" Target="../media/image12.png"/><Relationship Id="rId6" Type="http://schemas.openxmlformats.org/officeDocument/2006/relationships/package" Target="../embeddings/Document_Microsoft_Word2.docx"/><Relationship Id="rId7" Type="http://schemas.openxmlformats.org/officeDocument/2006/relationships/image" Target="../media/image1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image" Target="../media/image27.png"/><Relationship Id="rId6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94CF25D0-1DF7-4352-BC93-49C8418F5E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7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Détermination de </a:t>
            </a:r>
            <a:r>
              <a:rPr lang="fr-FR" sz="72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constantes d’équilibre</a:t>
            </a:r>
            <a:endParaRPr lang="fr-FR" sz="7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="" xmlns:a16="http://schemas.microsoft.com/office/drawing/2014/main" id="{720C0F4B-E921-458D-822C-99A41A8C3D3D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58745" y="6112170"/>
            <a:ext cx="10058400" cy="489503"/>
          </a:xfrm>
        </p:spPr>
        <p:txBody>
          <a:bodyPr/>
          <a:lstStyle/>
          <a:p>
            <a:r>
              <a:rPr lang="fr-FR" cap="none" spc="0" dirty="0" smtClean="0"/>
              <a:t>Matthis CHAPON</a:t>
            </a:r>
            <a:endParaRPr lang="fr-FR" cap="none" spc="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="" xmlns:a16="http://schemas.microsoft.com/office/drawing/2014/main" id="{6389C604-85ED-4C1E-A449-7DB05F167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1</a:t>
            </a:fld>
            <a:endParaRPr lang="fr-FR"/>
          </a:p>
        </p:txBody>
      </p:sp>
      <p:sp>
        <p:nvSpPr>
          <p:cNvPr id="5" name="Sous-titre 2"/>
          <p:cNvSpPr txBox="1">
            <a:spLocks/>
          </p:cNvSpPr>
          <p:nvPr/>
        </p:nvSpPr>
        <p:spPr>
          <a:xfrm>
            <a:off x="2" y="3595144"/>
            <a:ext cx="12192000" cy="622920"/>
          </a:xfrm>
          <a:prstGeom prst="rect">
            <a:avLst/>
          </a:prstGeom>
          <a:solidFill>
            <a:srgbClr val="CF8182"/>
          </a:solidFill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2400" dirty="0" smtClean="0">
                <a:solidFill>
                  <a:schemeClr val="tx1"/>
                </a:solidFill>
              </a:rPr>
              <a:t>Agrégation 2020</a:t>
            </a:r>
            <a:endParaRPr lang="fr-F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9381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7FA764C1-3F50-48ED-BFAA-6CCAA689F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Pile Daniell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8C9C4742-BF7C-4EC3-BE8B-EE942AEB9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BF15-B7D3-4BB6-885E-A86938A92F98}" type="slidenum">
              <a:rPr lang="fr-FR" smtClean="0"/>
              <a:t>2</a:t>
            </a:fld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xmlns="" id="{795C9BA4-9BB5-47E8-80F2-5FCEFE04DD8D}"/>
                  </a:ext>
                </a:extLst>
              </p:cNvPr>
              <p:cNvSpPr txBox="1"/>
              <p:nvPr/>
            </p:nvSpPr>
            <p:spPr>
              <a:xfrm>
                <a:off x="7517167" y="3177306"/>
                <a:ext cx="73109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2000" b="0" i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Zn</m:t>
                      </m:r>
                      <m:r>
                        <a:rPr lang="fr-FR" sz="20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fr-FR" sz="20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fr-FR" sz="20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795C9BA4-9BB5-47E8-80F2-5FCEFE04DD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7167" y="3177306"/>
                <a:ext cx="731098" cy="307777"/>
              </a:xfrm>
              <a:prstGeom prst="rect">
                <a:avLst/>
              </a:prstGeom>
              <a:blipFill rotWithShape="1">
                <a:blip r:embed="rId2"/>
                <a:stretch>
                  <a:fillRect l="-4132" t="-78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xmlns="" id="{0BBB6007-23BA-4D63-BE27-CC23552E179D}"/>
                  </a:ext>
                </a:extLst>
              </p:cNvPr>
              <p:cNvSpPr txBox="1"/>
              <p:nvPr/>
            </p:nvSpPr>
            <p:spPr>
              <a:xfrm>
                <a:off x="1986125" y="3257680"/>
                <a:ext cx="73430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2000" b="0" i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Cu</m:t>
                      </m:r>
                      <m:r>
                        <a:rPr lang="fr-FR" sz="20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fr-FR" sz="20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fr-FR" sz="20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0BBB6007-23BA-4D63-BE27-CC23552E17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6125" y="3257680"/>
                <a:ext cx="734304" cy="307777"/>
              </a:xfrm>
              <a:prstGeom prst="rect">
                <a:avLst/>
              </a:prstGeom>
              <a:blipFill rotWithShape="1">
                <a:blip r:embed="rId3"/>
                <a:stretch>
                  <a:fillRect l="-3279" t="-78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xmlns="" id="{FAC3C3DD-9354-4D43-A67B-C9AE3C44E0D2}"/>
              </a:ext>
            </a:extLst>
          </p:cNvPr>
          <p:cNvCxnSpPr/>
          <p:nvPr/>
        </p:nvCxnSpPr>
        <p:spPr>
          <a:xfrm>
            <a:off x="2255930" y="4854181"/>
            <a:ext cx="6909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xmlns="" id="{88D93A3D-1AC0-4D47-9304-BE027D2F763E}"/>
              </a:ext>
            </a:extLst>
          </p:cNvPr>
          <p:cNvCxnSpPr>
            <a:cxnSpLocks/>
          </p:cNvCxnSpPr>
          <p:nvPr/>
        </p:nvCxnSpPr>
        <p:spPr>
          <a:xfrm flipH="1">
            <a:off x="7312184" y="4840343"/>
            <a:ext cx="7600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xmlns="" id="{053FA9A8-A970-483A-9242-92BCF39D9BF9}"/>
              </a:ext>
            </a:extLst>
          </p:cNvPr>
          <p:cNvCxnSpPr>
            <a:cxnSpLocks/>
          </p:cNvCxnSpPr>
          <p:nvPr/>
        </p:nvCxnSpPr>
        <p:spPr>
          <a:xfrm flipV="1">
            <a:off x="10494787" y="1858616"/>
            <a:ext cx="0" cy="21609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xmlns="" id="{3190E92A-AD02-46E4-AF14-675BB4E67497}"/>
              </a:ext>
            </a:extLst>
          </p:cNvPr>
          <p:cNvCxnSpPr/>
          <p:nvPr/>
        </p:nvCxnSpPr>
        <p:spPr>
          <a:xfrm>
            <a:off x="10376452" y="2405270"/>
            <a:ext cx="21661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xmlns="" id="{97B00E22-64B0-4C92-AAA7-D1B50B994BFF}"/>
              </a:ext>
            </a:extLst>
          </p:cNvPr>
          <p:cNvCxnSpPr/>
          <p:nvPr/>
        </p:nvCxnSpPr>
        <p:spPr>
          <a:xfrm>
            <a:off x="10376452" y="3462390"/>
            <a:ext cx="21661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xmlns="" id="{A13AB44E-074F-47F4-B050-AC7DC6DAB9D6}"/>
                  </a:ext>
                </a:extLst>
              </p:cNvPr>
              <p:cNvSpPr txBox="1"/>
              <p:nvPr/>
            </p:nvSpPr>
            <p:spPr>
              <a:xfrm>
                <a:off x="10953475" y="3296556"/>
                <a:ext cx="33823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2000" b="0" i="0" smtClean="0">
                          <a:latin typeface="Cambria Math" panose="02040503050406030204" pitchFamily="18" charset="0"/>
                        </a:rPr>
                        <m:t>Zn</m:t>
                      </m:r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A13AB44E-074F-47F4-B050-AC7DC6DAB9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3475" y="3296556"/>
                <a:ext cx="338234" cy="307777"/>
              </a:xfrm>
              <a:prstGeom prst="rect">
                <a:avLst/>
              </a:prstGeom>
              <a:blipFill rotWithShape="1">
                <a:blip r:embed="rId5"/>
                <a:stretch>
                  <a:fillRect l="-7018" t="-769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xmlns="" id="{4E00C233-DB86-4F1D-9723-AA2B0F8D16E7}"/>
                  </a:ext>
                </a:extLst>
              </p:cNvPr>
              <p:cNvSpPr txBox="1"/>
              <p:nvPr/>
            </p:nvSpPr>
            <p:spPr>
              <a:xfrm>
                <a:off x="10933364" y="2249013"/>
                <a:ext cx="34304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2000" b="0" i="0" smtClean="0">
                          <a:latin typeface="Cambria Math" panose="02040503050406030204" pitchFamily="18" charset="0"/>
                        </a:rPr>
                        <m:t>Cu</m:t>
                      </m:r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4E00C233-DB86-4F1D-9723-AA2B0F8D16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3364" y="2249013"/>
                <a:ext cx="343043" cy="307777"/>
              </a:xfrm>
              <a:prstGeom prst="rect">
                <a:avLst/>
              </a:prstGeom>
              <a:blipFill rotWithShape="1">
                <a:blip r:embed="rId6"/>
                <a:stretch>
                  <a:fillRect l="-7018" t="-769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xmlns="" id="{465069D7-06B7-4565-8DF3-5BC78CF6D384}"/>
                  </a:ext>
                </a:extLst>
              </p:cNvPr>
              <p:cNvSpPr txBox="1"/>
              <p:nvPr/>
            </p:nvSpPr>
            <p:spPr>
              <a:xfrm>
                <a:off x="11550024" y="2233802"/>
                <a:ext cx="4857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0,34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465069D7-06B7-4565-8DF3-5BC78CF6D3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50024" y="2233802"/>
                <a:ext cx="485710" cy="276999"/>
              </a:xfrm>
              <a:prstGeom prst="rect">
                <a:avLst/>
              </a:prstGeom>
              <a:blipFill rotWithShape="1">
                <a:blip r:embed="rId7"/>
                <a:stretch>
                  <a:fillRect l="-4938" t="-8696" b="-108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xmlns="" id="{789EA4D0-A094-446D-8B0A-D5FEC3B5F1D5}"/>
                  </a:ext>
                </a:extLst>
              </p:cNvPr>
              <p:cNvSpPr txBox="1"/>
              <p:nvPr/>
            </p:nvSpPr>
            <p:spPr>
              <a:xfrm>
                <a:off x="11441353" y="3311855"/>
                <a:ext cx="6588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−0,76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789EA4D0-A094-446D-8B0A-D5FEC3B5F1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1353" y="3311855"/>
                <a:ext cx="658835" cy="276999"/>
              </a:xfrm>
              <a:prstGeom prst="rect">
                <a:avLst/>
              </a:prstGeom>
              <a:blipFill rotWithShape="1">
                <a:blip r:embed="rId8"/>
                <a:stretch>
                  <a:fillRect l="-3670" t="-8696" b="-108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xmlns="" id="{7439B40A-F1B7-4EF7-809D-9AAFC23DA0EF}"/>
              </a:ext>
            </a:extLst>
          </p:cNvPr>
          <p:cNvCxnSpPr/>
          <p:nvPr/>
        </p:nvCxnSpPr>
        <p:spPr>
          <a:xfrm flipV="1">
            <a:off x="3832859" y="1792496"/>
            <a:ext cx="183662" cy="85996"/>
          </a:xfrm>
          <a:prstGeom prst="straightConnector1">
            <a:avLst/>
          </a:prstGeom>
          <a:ln w="127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xmlns="" id="{14F5ADE6-5189-4812-8CD1-AA2E8C962734}"/>
              </a:ext>
            </a:extLst>
          </p:cNvPr>
          <p:cNvCxnSpPr>
            <a:cxnSpLocks/>
          </p:cNvCxnSpPr>
          <p:nvPr/>
        </p:nvCxnSpPr>
        <p:spPr>
          <a:xfrm flipH="1" flipV="1">
            <a:off x="6107166" y="1682852"/>
            <a:ext cx="202028" cy="138499"/>
          </a:xfrm>
          <a:prstGeom prst="straightConnector1">
            <a:avLst/>
          </a:prstGeom>
          <a:ln w="127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xmlns="" id="{5AF755F1-6524-49FA-8A80-85D56A3C20B6}"/>
                  </a:ext>
                </a:extLst>
              </p:cNvPr>
              <p:cNvSpPr/>
              <p:nvPr/>
            </p:nvSpPr>
            <p:spPr>
              <a:xfrm flipH="1">
                <a:off x="3542752" y="1542941"/>
                <a:ext cx="333040" cy="369332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5AF755F1-6524-49FA-8A80-85D56A3C20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542752" y="1542941"/>
                <a:ext cx="333040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ZoneTexte 10"/>
          <p:cNvSpPr txBox="1"/>
          <p:nvPr/>
        </p:nvSpPr>
        <p:spPr>
          <a:xfrm>
            <a:off x="8217263" y="264681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35" name="ZoneTexte 34"/>
          <p:cNvSpPr txBox="1"/>
          <p:nvPr/>
        </p:nvSpPr>
        <p:spPr>
          <a:xfrm>
            <a:off x="7742897" y="872070"/>
            <a:ext cx="369058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Zn</a:t>
            </a:r>
            <a:r>
              <a:rPr lang="fr-FR" sz="2400" b="1" baseline="-25000" dirty="0"/>
              <a:t>(s)</a:t>
            </a:r>
            <a:r>
              <a:rPr lang="fr-FR" sz="2400" b="1" dirty="0"/>
              <a:t>+Cu</a:t>
            </a:r>
            <a:r>
              <a:rPr lang="fr-FR" sz="2400" b="1" baseline="30000" dirty="0"/>
              <a:t>2+</a:t>
            </a:r>
            <a:r>
              <a:rPr lang="fr-FR" sz="2400" b="1" baseline="-25000" dirty="0"/>
              <a:t>(</a:t>
            </a:r>
            <a:r>
              <a:rPr lang="fr-FR" sz="2400" b="1" baseline="-25000" dirty="0" err="1"/>
              <a:t>aq</a:t>
            </a:r>
            <a:r>
              <a:rPr lang="fr-FR" sz="2400" b="1" baseline="-25000" dirty="0"/>
              <a:t>)</a:t>
            </a:r>
            <a:r>
              <a:rPr lang="fr-FR" sz="2400" b="1" dirty="0"/>
              <a:t> = Zn</a:t>
            </a:r>
            <a:r>
              <a:rPr lang="fr-FR" sz="2400" b="1" baseline="30000" dirty="0"/>
              <a:t>2+</a:t>
            </a:r>
            <a:r>
              <a:rPr lang="fr-FR" sz="2400" b="1" baseline="-25000" dirty="0"/>
              <a:t>(</a:t>
            </a:r>
            <a:r>
              <a:rPr lang="fr-FR" sz="2400" b="1" baseline="-25000" dirty="0" err="1"/>
              <a:t>aq</a:t>
            </a:r>
            <a:r>
              <a:rPr lang="fr-FR" sz="2400" b="1" baseline="-25000" dirty="0"/>
              <a:t>) </a:t>
            </a:r>
            <a:r>
              <a:rPr lang="fr-FR" sz="2400" b="1" dirty="0"/>
              <a:t>+ Cu</a:t>
            </a:r>
            <a:r>
              <a:rPr lang="fr-FR" sz="2400" b="1" baseline="-25000" dirty="0"/>
              <a:t>(s)</a:t>
            </a:r>
            <a:r>
              <a:rPr lang="fr-FR" sz="2400" b="1" dirty="0"/>
              <a:t> </a:t>
            </a:r>
            <a:endParaRPr lang="fr-FR" sz="2400" dirty="0"/>
          </a:p>
          <a:p>
            <a:endParaRPr lang="fr-FR" dirty="0"/>
          </a:p>
        </p:txBody>
      </p:sp>
      <p:sp>
        <p:nvSpPr>
          <p:cNvPr id="36" name="ZoneTexte 35"/>
          <p:cNvSpPr txBox="1"/>
          <p:nvPr/>
        </p:nvSpPr>
        <p:spPr>
          <a:xfrm>
            <a:off x="10175939" y="1453452"/>
            <a:ext cx="646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E°(V)</a:t>
            </a:r>
            <a:endParaRPr lang="fr-FR" dirty="0"/>
          </a:p>
        </p:txBody>
      </p:sp>
      <p:sp>
        <p:nvSpPr>
          <p:cNvPr id="39" name="ZoneTexte 38"/>
          <p:cNvSpPr txBox="1"/>
          <p:nvPr/>
        </p:nvSpPr>
        <p:spPr>
          <a:xfrm>
            <a:off x="9364926" y="2187829"/>
            <a:ext cx="831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Cu</a:t>
            </a:r>
            <a:r>
              <a:rPr lang="fr-FR" baseline="30000" dirty="0" smtClean="0"/>
              <a:t>2+</a:t>
            </a:r>
            <a:r>
              <a:rPr lang="fr-FR" baseline="-25000" dirty="0" smtClean="0"/>
              <a:t>(</a:t>
            </a:r>
            <a:r>
              <a:rPr lang="fr-FR" baseline="-25000" dirty="0" err="1" smtClean="0"/>
              <a:t>aq</a:t>
            </a:r>
            <a:r>
              <a:rPr lang="fr-FR" baseline="-25000" dirty="0" smtClean="0"/>
              <a:t>)</a:t>
            </a:r>
            <a:endParaRPr lang="fr-FR" dirty="0"/>
          </a:p>
        </p:txBody>
      </p:sp>
      <p:sp>
        <p:nvSpPr>
          <p:cNvPr id="42" name="ZoneTexte 41"/>
          <p:cNvSpPr txBox="1"/>
          <p:nvPr/>
        </p:nvSpPr>
        <p:spPr>
          <a:xfrm>
            <a:off x="9517947" y="3258798"/>
            <a:ext cx="816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Zn</a:t>
            </a:r>
            <a:r>
              <a:rPr lang="fr-FR" baseline="30000" dirty="0" smtClean="0"/>
              <a:t>2+</a:t>
            </a:r>
            <a:r>
              <a:rPr lang="fr-FR" baseline="-25000" dirty="0" smtClean="0"/>
              <a:t>(</a:t>
            </a:r>
            <a:r>
              <a:rPr lang="fr-FR" baseline="-25000" dirty="0" err="1" smtClean="0"/>
              <a:t>aq</a:t>
            </a:r>
            <a:r>
              <a:rPr lang="fr-FR" baseline="-25000" dirty="0" smtClean="0"/>
              <a:t>)</a:t>
            </a:r>
            <a:endParaRPr lang="fr-FR" dirty="0"/>
          </a:p>
        </p:txBody>
      </p:sp>
      <p:sp>
        <p:nvSpPr>
          <p:cNvPr id="60" name="ZoneTexte 59"/>
          <p:cNvSpPr txBox="1"/>
          <p:nvPr/>
        </p:nvSpPr>
        <p:spPr>
          <a:xfrm>
            <a:off x="8121505" y="4652572"/>
            <a:ext cx="1636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Zn</a:t>
            </a:r>
            <a:r>
              <a:rPr lang="fr-FR" baseline="30000" dirty="0" smtClean="0"/>
              <a:t>2+</a:t>
            </a:r>
            <a:r>
              <a:rPr lang="fr-FR" baseline="-25000" dirty="0" smtClean="0"/>
              <a:t>(</a:t>
            </a:r>
            <a:r>
              <a:rPr lang="fr-FR" baseline="-25000" dirty="0" err="1" smtClean="0"/>
              <a:t>aq</a:t>
            </a:r>
            <a:r>
              <a:rPr lang="fr-FR" baseline="-25000" dirty="0" smtClean="0"/>
              <a:t>)</a:t>
            </a:r>
            <a:r>
              <a:rPr lang="fr-FR" dirty="0" smtClean="0"/>
              <a:t>, SO</a:t>
            </a:r>
            <a:r>
              <a:rPr lang="fr-FR" baseline="-25000" dirty="0" smtClean="0"/>
              <a:t>4</a:t>
            </a:r>
            <a:r>
              <a:rPr lang="fr-FR" baseline="30000" dirty="0" smtClean="0"/>
              <a:t>2-</a:t>
            </a:r>
            <a:r>
              <a:rPr lang="fr-FR" baseline="-25000" dirty="0" smtClean="0"/>
              <a:t>(</a:t>
            </a:r>
            <a:r>
              <a:rPr lang="fr-FR" baseline="-25000" dirty="0" err="1" smtClean="0"/>
              <a:t>aq</a:t>
            </a:r>
            <a:r>
              <a:rPr lang="fr-FR" baseline="-25000" dirty="0" smtClean="0"/>
              <a:t>)</a:t>
            </a:r>
            <a:endParaRPr lang="fr-FR" dirty="0"/>
          </a:p>
        </p:txBody>
      </p:sp>
      <p:sp>
        <p:nvSpPr>
          <p:cNvPr id="61" name="ZoneTexte 60"/>
          <p:cNvSpPr txBox="1"/>
          <p:nvPr/>
        </p:nvSpPr>
        <p:spPr>
          <a:xfrm>
            <a:off x="637030" y="4632025"/>
            <a:ext cx="1651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Cu</a:t>
            </a:r>
            <a:r>
              <a:rPr lang="fr-FR" baseline="30000" dirty="0" smtClean="0"/>
              <a:t>2+</a:t>
            </a:r>
            <a:r>
              <a:rPr lang="fr-FR" baseline="-25000" dirty="0" smtClean="0"/>
              <a:t>(</a:t>
            </a:r>
            <a:r>
              <a:rPr lang="fr-FR" baseline="-25000" dirty="0" err="1" smtClean="0"/>
              <a:t>aq</a:t>
            </a:r>
            <a:r>
              <a:rPr lang="fr-FR" baseline="-25000" dirty="0" smtClean="0"/>
              <a:t>)</a:t>
            </a:r>
            <a:r>
              <a:rPr lang="fr-FR" dirty="0" smtClean="0"/>
              <a:t>, SO</a:t>
            </a:r>
            <a:r>
              <a:rPr lang="fr-FR" baseline="-25000" dirty="0" smtClean="0"/>
              <a:t>4</a:t>
            </a:r>
            <a:r>
              <a:rPr lang="fr-FR" baseline="30000" dirty="0" smtClean="0"/>
              <a:t>2-</a:t>
            </a:r>
            <a:r>
              <a:rPr lang="fr-FR" baseline="-25000" dirty="0" smtClean="0"/>
              <a:t>(</a:t>
            </a:r>
            <a:r>
              <a:rPr lang="fr-FR" baseline="-25000" dirty="0" err="1" smtClean="0"/>
              <a:t>aq</a:t>
            </a:r>
            <a:r>
              <a:rPr lang="fr-FR" baseline="-25000" dirty="0" smtClean="0"/>
              <a:t>)</a:t>
            </a:r>
            <a:endParaRPr lang="fr-FR" dirty="0"/>
          </a:p>
        </p:txBody>
      </p:sp>
      <p:sp>
        <p:nvSpPr>
          <p:cNvPr id="54" name="ZoneTexte 53"/>
          <p:cNvSpPr txBox="1"/>
          <p:nvPr/>
        </p:nvSpPr>
        <p:spPr>
          <a:xfrm>
            <a:off x="5518770" y="5336986"/>
            <a:ext cx="2090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Zn(s)=Zn</a:t>
            </a:r>
            <a:r>
              <a:rPr lang="fr-FR" baseline="30000" dirty="0" smtClean="0"/>
              <a:t>2+</a:t>
            </a:r>
            <a:r>
              <a:rPr lang="fr-FR" dirty="0" smtClean="0"/>
              <a:t>(</a:t>
            </a:r>
            <a:r>
              <a:rPr lang="fr-FR" dirty="0" err="1" smtClean="0"/>
              <a:t>aq</a:t>
            </a:r>
            <a:r>
              <a:rPr lang="fr-FR" dirty="0" smtClean="0"/>
              <a:t>) + 2e</a:t>
            </a:r>
            <a:r>
              <a:rPr lang="fr-FR" baseline="30000" dirty="0" smtClean="0"/>
              <a:t>-</a:t>
            </a:r>
            <a:endParaRPr lang="fr-FR" dirty="0"/>
          </a:p>
        </p:txBody>
      </p:sp>
      <p:sp>
        <p:nvSpPr>
          <p:cNvPr id="63" name="ZoneTexte 62"/>
          <p:cNvSpPr txBox="1"/>
          <p:nvPr/>
        </p:nvSpPr>
        <p:spPr>
          <a:xfrm>
            <a:off x="2806199" y="5304837"/>
            <a:ext cx="2119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Cu</a:t>
            </a:r>
            <a:r>
              <a:rPr lang="fr-FR" baseline="30000" dirty="0" smtClean="0"/>
              <a:t>2+</a:t>
            </a:r>
            <a:r>
              <a:rPr lang="fr-FR" dirty="0" smtClean="0"/>
              <a:t>(</a:t>
            </a:r>
            <a:r>
              <a:rPr lang="fr-FR" dirty="0" err="1" smtClean="0"/>
              <a:t>aq</a:t>
            </a:r>
            <a:r>
              <a:rPr lang="fr-FR" dirty="0" smtClean="0"/>
              <a:t>) +2e</a:t>
            </a:r>
            <a:r>
              <a:rPr lang="fr-FR" baseline="30000" dirty="0" smtClean="0"/>
              <a:t>-</a:t>
            </a:r>
            <a:r>
              <a:rPr lang="fr-FR" dirty="0" smtClean="0"/>
              <a:t> = Cu(s)</a:t>
            </a:r>
            <a:endParaRPr lang="fr-FR" dirty="0"/>
          </a:p>
        </p:txBody>
      </p:sp>
      <p:grpSp>
        <p:nvGrpSpPr>
          <p:cNvPr id="28" name="Groupe 27">
            <a:extLst>
              <a:ext uri="{FF2B5EF4-FFF2-40B4-BE49-F238E27FC236}">
                <a16:creationId xmlns:a16="http://schemas.microsoft.com/office/drawing/2014/main" xmlns="" id="{BB4D88E1-FCB2-44B7-9864-7B209DB209FF}"/>
              </a:ext>
            </a:extLst>
          </p:cNvPr>
          <p:cNvGrpSpPr/>
          <p:nvPr/>
        </p:nvGrpSpPr>
        <p:grpSpPr>
          <a:xfrm flipH="1">
            <a:off x="2893767" y="1593289"/>
            <a:ext cx="4504008" cy="3604371"/>
            <a:chOff x="4556049" y="2017021"/>
            <a:chExt cx="3079902" cy="2644431"/>
          </a:xfrm>
        </p:grpSpPr>
        <p:grpSp>
          <p:nvGrpSpPr>
            <p:cNvPr id="5" name="Grouper 72">
              <a:extLst>
                <a:ext uri="{FF2B5EF4-FFF2-40B4-BE49-F238E27FC236}">
                  <a16:creationId xmlns:a16="http://schemas.microsoft.com/office/drawing/2014/main" xmlns="" id="{A202EA2D-4407-4D4D-B3BE-95D33E98D843}"/>
                </a:ext>
              </a:extLst>
            </p:cNvPr>
            <p:cNvGrpSpPr/>
            <p:nvPr/>
          </p:nvGrpSpPr>
          <p:grpSpPr>
            <a:xfrm>
              <a:off x="4556049" y="2017021"/>
              <a:ext cx="3079902" cy="2644431"/>
              <a:chOff x="0" y="325120"/>
              <a:chExt cx="2144395" cy="1802765"/>
            </a:xfrm>
          </p:grpSpPr>
          <p:grpSp>
            <p:nvGrpSpPr>
              <p:cNvPr id="6" name="Grouper 53">
                <a:extLst>
                  <a:ext uri="{FF2B5EF4-FFF2-40B4-BE49-F238E27FC236}">
                    <a16:creationId xmlns:a16="http://schemas.microsoft.com/office/drawing/2014/main" xmlns="" id="{DA135CFB-4758-4C21-BD4B-D6EEF4717F7C}"/>
                  </a:ext>
                </a:extLst>
              </p:cNvPr>
              <p:cNvGrpSpPr/>
              <p:nvPr/>
            </p:nvGrpSpPr>
            <p:grpSpPr>
              <a:xfrm>
                <a:off x="0" y="975360"/>
                <a:ext cx="915035" cy="1142365"/>
                <a:chOff x="0" y="0"/>
                <a:chExt cx="915035" cy="1142365"/>
              </a:xfrm>
            </p:grpSpPr>
            <p:grpSp>
              <p:nvGrpSpPr>
                <p:cNvPr id="20" name="Grouper 4">
                  <a:extLst>
                    <a:ext uri="{FF2B5EF4-FFF2-40B4-BE49-F238E27FC236}">
                      <a16:creationId xmlns:a16="http://schemas.microsoft.com/office/drawing/2014/main" xmlns="" id="{31FC1740-0FBB-41D6-8849-C48B015F07BF}"/>
                    </a:ext>
                  </a:extLst>
                </p:cNvPr>
                <p:cNvGrpSpPr/>
                <p:nvPr/>
              </p:nvGrpSpPr>
              <p:grpSpPr>
                <a:xfrm>
                  <a:off x="10795" y="318135"/>
                  <a:ext cx="904240" cy="824230"/>
                  <a:chOff x="0" y="0"/>
                  <a:chExt cx="571500" cy="824230"/>
                </a:xfrm>
              </p:grpSpPr>
              <p:grpSp>
                <p:nvGrpSpPr>
                  <p:cNvPr id="23" name="Grouper 5">
                    <a:extLst>
                      <a:ext uri="{FF2B5EF4-FFF2-40B4-BE49-F238E27FC236}">
                        <a16:creationId xmlns:a16="http://schemas.microsoft.com/office/drawing/2014/main" xmlns="" id="{86B3CACE-32A6-46B6-97E2-1C18AA761089}"/>
                      </a:ext>
                    </a:extLst>
                  </p:cNvPr>
                  <p:cNvGrpSpPr/>
                  <p:nvPr/>
                </p:nvGrpSpPr>
                <p:grpSpPr>
                  <a:xfrm>
                    <a:off x="0" y="24130"/>
                    <a:ext cx="571500" cy="800100"/>
                    <a:chOff x="0" y="0"/>
                    <a:chExt cx="571500" cy="800100"/>
                  </a:xfrm>
                </p:grpSpPr>
                <p:sp>
                  <p:nvSpPr>
                    <p:cNvPr id="25" name="Arrondir un rectangle avec un coin du même côté 6">
                      <a:extLst>
                        <a:ext uri="{FF2B5EF4-FFF2-40B4-BE49-F238E27FC236}">
                          <a16:creationId xmlns:a16="http://schemas.microsoft.com/office/drawing/2014/main" xmlns="" id="{1C8F0698-6B1D-4DAF-868E-1E2FBBC7A5FF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0" y="0"/>
                      <a:ext cx="571500" cy="800100"/>
                    </a:xfrm>
                    <a:prstGeom prst="round2SameRect">
                      <a:avLst/>
                    </a:prstGeom>
                    <a:noFill/>
                    <a:ln w="12700" cmpd="sng"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sp>
                  <p:nvSpPr>
                    <p:cNvPr id="26" name="Arrondir un rectangle avec un coin du même côté 7">
                      <a:extLst>
                        <a:ext uri="{FF2B5EF4-FFF2-40B4-BE49-F238E27FC236}">
                          <a16:creationId xmlns:a16="http://schemas.microsoft.com/office/drawing/2014/main" xmlns="" id="{2DA3F8E4-1C44-499D-9AEB-1BB90F820AE3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0" y="457200"/>
                      <a:ext cx="571500" cy="342900"/>
                    </a:xfrm>
                    <a:prstGeom prst="round2Same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</p:grpSp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xmlns="" id="{4CBCED75-6148-46D2-8971-106C30CC0235}"/>
                      </a:ext>
                    </a:extLst>
                  </p:cNvPr>
                  <p:cNvSpPr/>
                  <p:nvPr/>
                </p:nvSpPr>
                <p:spPr>
                  <a:xfrm flipV="1">
                    <a:off x="0" y="0"/>
                    <a:ext cx="571500" cy="45085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solidFill>
                      <a:schemeClr val="bg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fr-FR"/>
                  </a:p>
                </p:txBody>
              </p:sp>
            </p:grpSp>
            <p:sp>
              <p:nvSpPr>
                <p:cNvPr id="21" name="Parallélogramme 20">
                  <a:extLst>
                    <a:ext uri="{FF2B5EF4-FFF2-40B4-BE49-F238E27FC236}">
                      <a16:creationId xmlns:a16="http://schemas.microsoft.com/office/drawing/2014/main" xmlns="" id="{69415B2E-A509-49D6-A2F6-1402515B3907}"/>
                    </a:ext>
                  </a:extLst>
                </p:cNvPr>
                <p:cNvSpPr/>
                <p:nvPr/>
              </p:nvSpPr>
              <p:spPr>
                <a:xfrm flipH="1">
                  <a:off x="0" y="0"/>
                  <a:ext cx="314960" cy="1142365"/>
                </a:xfrm>
                <a:prstGeom prst="parallelogram">
                  <a:avLst>
                    <a:gd name="adj" fmla="val 37903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22" name="Arrondir un rectangle avec un coin du même côté 9">
                  <a:extLst>
                    <a:ext uri="{FF2B5EF4-FFF2-40B4-BE49-F238E27FC236}">
                      <a16:creationId xmlns:a16="http://schemas.microsoft.com/office/drawing/2014/main" xmlns="" id="{1127C11A-B900-4AD6-B9BC-7100C10F71C6}"/>
                    </a:ext>
                  </a:extLst>
                </p:cNvPr>
                <p:cNvSpPr/>
                <p:nvPr/>
              </p:nvSpPr>
              <p:spPr>
                <a:xfrm rot="10800000">
                  <a:off x="10795" y="799465"/>
                  <a:ext cx="904240" cy="342900"/>
                </a:xfrm>
                <a:prstGeom prst="round2SameRect">
                  <a:avLst/>
                </a:prstGeom>
                <a:noFill/>
                <a:ln w="3175" cmpd="sng"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 dirty="0"/>
                </a:p>
              </p:txBody>
            </p:sp>
          </p:grpSp>
          <p:grpSp>
            <p:nvGrpSpPr>
              <p:cNvPr id="7" name="Grouper 281">
                <a:extLst>
                  <a:ext uri="{FF2B5EF4-FFF2-40B4-BE49-F238E27FC236}">
                    <a16:creationId xmlns:a16="http://schemas.microsoft.com/office/drawing/2014/main" xmlns="" id="{C33B2AD9-9539-48AE-A093-C878859D3106}"/>
                  </a:ext>
                </a:extLst>
              </p:cNvPr>
              <p:cNvGrpSpPr/>
              <p:nvPr/>
            </p:nvGrpSpPr>
            <p:grpSpPr>
              <a:xfrm>
                <a:off x="1239520" y="975360"/>
                <a:ext cx="904875" cy="1152525"/>
                <a:chOff x="0" y="0"/>
                <a:chExt cx="904875" cy="1152525"/>
              </a:xfrm>
            </p:grpSpPr>
            <p:grpSp>
              <p:nvGrpSpPr>
                <p:cNvPr id="13" name="Grouper 12">
                  <a:extLst>
                    <a:ext uri="{FF2B5EF4-FFF2-40B4-BE49-F238E27FC236}">
                      <a16:creationId xmlns:a16="http://schemas.microsoft.com/office/drawing/2014/main" xmlns="" id="{3D746E92-73D3-43D7-B693-0993C1B460A2}"/>
                    </a:ext>
                  </a:extLst>
                </p:cNvPr>
                <p:cNvGrpSpPr/>
                <p:nvPr/>
              </p:nvGrpSpPr>
              <p:grpSpPr>
                <a:xfrm>
                  <a:off x="635" y="328295"/>
                  <a:ext cx="904240" cy="824230"/>
                  <a:chOff x="0" y="0"/>
                  <a:chExt cx="571500" cy="824230"/>
                </a:xfrm>
              </p:grpSpPr>
              <p:grpSp>
                <p:nvGrpSpPr>
                  <p:cNvPr id="16" name="Grouper 13">
                    <a:extLst>
                      <a:ext uri="{FF2B5EF4-FFF2-40B4-BE49-F238E27FC236}">
                        <a16:creationId xmlns:a16="http://schemas.microsoft.com/office/drawing/2014/main" xmlns="" id="{DA2004BF-4FA2-47E3-84FF-971EF5BFD7FA}"/>
                      </a:ext>
                    </a:extLst>
                  </p:cNvPr>
                  <p:cNvGrpSpPr/>
                  <p:nvPr/>
                </p:nvGrpSpPr>
                <p:grpSpPr>
                  <a:xfrm>
                    <a:off x="0" y="24130"/>
                    <a:ext cx="571500" cy="800100"/>
                    <a:chOff x="0" y="0"/>
                    <a:chExt cx="571500" cy="800100"/>
                  </a:xfrm>
                </p:grpSpPr>
                <p:sp>
                  <p:nvSpPr>
                    <p:cNvPr id="18" name="Arrondir un rectangle avec un coin du même côté 14">
                      <a:extLst>
                        <a:ext uri="{FF2B5EF4-FFF2-40B4-BE49-F238E27FC236}">
                          <a16:creationId xmlns:a16="http://schemas.microsoft.com/office/drawing/2014/main" xmlns="" id="{8E6EF582-D19C-4B6F-AC1E-07D03CD8F7EC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0" y="0"/>
                      <a:ext cx="571500" cy="800100"/>
                    </a:xfrm>
                    <a:prstGeom prst="round2SameRect">
                      <a:avLst/>
                    </a:prstGeom>
                    <a:noFill/>
                    <a:ln w="12700" cmpd="sng"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sp>
                  <p:nvSpPr>
                    <p:cNvPr id="19" name="Arrondir un rectangle avec un coin du même côté 15">
                      <a:extLst>
                        <a:ext uri="{FF2B5EF4-FFF2-40B4-BE49-F238E27FC236}">
                          <a16:creationId xmlns:a16="http://schemas.microsoft.com/office/drawing/2014/main" xmlns="" id="{508D8214-D51B-483A-9ED5-B50787EDB9E7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0" y="457200"/>
                      <a:ext cx="571500" cy="342900"/>
                    </a:xfrm>
                    <a:prstGeom prst="round2Same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</p:grpSp>
              <p:sp>
                <p:nvSpPr>
                  <p:cNvPr id="17" name="Rectangle 16">
                    <a:extLst>
                      <a:ext uri="{FF2B5EF4-FFF2-40B4-BE49-F238E27FC236}">
                        <a16:creationId xmlns:a16="http://schemas.microsoft.com/office/drawing/2014/main" xmlns="" id="{38BF33BF-D592-4830-ABBA-C1D4D5F6BDA8}"/>
                      </a:ext>
                    </a:extLst>
                  </p:cNvPr>
                  <p:cNvSpPr/>
                  <p:nvPr/>
                </p:nvSpPr>
                <p:spPr>
                  <a:xfrm flipV="1">
                    <a:off x="0" y="0"/>
                    <a:ext cx="571500" cy="45085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solidFill>
                      <a:schemeClr val="bg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fr-FR"/>
                  </a:p>
                </p:txBody>
              </p:sp>
            </p:grpSp>
            <p:sp>
              <p:nvSpPr>
                <p:cNvPr id="14" name="Parallélogramme 13">
                  <a:extLst>
                    <a:ext uri="{FF2B5EF4-FFF2-40B4-BE49-F238E27FC236}">
                      <a16:creationId xmlns:a16="http://schemas.microsoft.com/office/drawing/2014/main" xmlns="" id="{130E23F7-DA95-402B-B6C0-D91F8ED7FCE9}"/>
                    </a:ext>
                  </a:extLst>
                </p:cNvPr>
                <p:cNvSpPr/>
                <p:nvPr/>
              </p:nvSpPr>
              <p:spPr>
                <a:xfrm>
                  <a:off x="589915" y="0"/>
                  <a:ext cx="314960" cy="1142365"/>
                </a:xfrm>
                <a:prstGeom prst="parallelogram">
                  <a:avLst>
                    <a:gd name="adj" fmla="val 37903"/>
                  </a:avLst>
                </a:prstGeom>
                <a:solidFill>
                  <a:srgbClr val="FAC090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15" name="Arrondir un rectangle avec un coin du même côté 22">
                  <a:extLst>
                    <a:ext uri="{FF2B5EF4-FFF2-40B4-BE49-F238E27FC236}">
                      <a16:creationId xmlns:a16="http://schemas.microsoft.com/office/drawing/2014/main" xmlns="" id="{DD216D5B-2A58-4066-B5A8-8DAC3DB5BED9}"/>
                    </a:ext>
                  </a:extLst>
                </p:cNvPr>
                <p:cNvSpPr/>
                <p:nvPr/>
              </p:nvSpPr>
              <p:spPr>
                <a:xfrm rot="10800000">
                  <a:off x="0" y="808990"/>
                  <a:ext cx="904240" cy="342900"/>
                </a:xfrm>
                <a:prstGeom prst="round2SameRect">
                  <a:avLst/>
                </a:prstGeom>
                <a:noFill/>
                <a:ln w="3175" cmpd="sng"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</p:grpSp>
          <p:sp>
            <p:nvSpPr>
              <p:cNvPr id="8" name="Parenthèse ouvrante 7">
                <a:extLst>
                  <a:ext uri="{FF2B5EF4-FFF2-40B4-BE49-F238E27FC236}">
                    <a16:creationId xmlns:a16="http://schemas.microsoft.com/office/drawing/2014/main" xmlns="" id="{0431182B-A8E0-4BB6-B3B0-602FF986A3FD}"/>
                  </a:ext>
                </a:extLst>
              </p:cNvPr>
              <p:cNvSpPr/>
              <p:nvPr/>
            </p:nvSpPr>
            <p:spPr>
              <a:xfrm rot="5400000">
                <a:off x="723582" y="1335723"/>
                <a:ext cx="708025" cy="622300"/>
              </a:xfrm>
              <a:prstGeom prst="leftBracket">
                <a:avLst>
                  <a:gd name="adj" fmla="val 16496"/>
                </a:avLst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9" name="Arc 8">
                <a:extLst>
                  <a:ext uri="{FF2B5EF4-FFF2-40B4-BE49-F238E27FC236}">
                    <a16:creationId xmlns:a16="http://schemas.microsoft.com/office/drawing/2014/main" xmlns="" id="{9EC8006C-D010-426F-8DD3-8EC6935779F3}"/>
                  </a:ext>
                </a:extLst>
              </p:cNvPr>
              <p:cNvSpPr/>
              <p:nvPr/>
            </p:nvSpPr>
            <p:spPr>
              <a:xfrm>
                <a:off x="277222" y="325120"/>
                <a:ext cx="1764938" cy="1320800"/>
              </a:xfrm>
              <a:prstGeom prst="arc">
                <a:avLst/>
              </a:prstGeom>
              <a:ln w="19050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10" name="Arc 9">
                <a:extLst>
                  <a:ext uri="{FF2B5EF4-FFF2-40B4-BE49-F238E27FC236}">
                    <a16:creationId xmlns:a16="http://schemas.microsoft.com/office/drawing/2014/main" xmlns="" id="{0BF40D42-B09B-464F-9F09-EB633C4F50DC}"/>
                  </a:ext>
                </a:extLst>
              </p:cNvPr>
              <p:cNvSpPr/>
              <p:nvPr/>
            </p:nvSpPr>
            <p:spPr>
              <a:xfrm flipH="1">
                <a:off x="122555" y="325120"/>
                <a:ext cx="1706880" cy="1320800"/>
              </a:xfrm>
              <a:prstGeom prst="arc">
                <a:avLst/>
              </a:prstGeom>
              <a:ln w="19050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</p:grpSp>
        <p:sp>
          <p:nvSpPr>
            <p:cNvPr id="27" name="Arrondir un rectangle avec un coin du même côté 9">
              <a:extLst>
                <a:ext uri="{FF2B5EF4-FFF2-40B4-BE49-F238E27FC236}">
                  <a16:creationId xmlns:a16="http://schemas.microsoft.com/office/drawing/2014/main" xmlns="" id="{B9A67EB7-1F1F-4A43-BF9C-9B90BEBEA048}"/>
                </a:ext>
              </a:extLst>
            </p:cNvPr>
            <p:cNvSpPr/>
            <p:nvPr/>
          </p:nvSpPr>
          <p:spPr>
            <a:xfrm rot="10800000">
              <a:off x="6337209" y="4156597"/>
              <a:ext cx="1298721" cy="502991"/>
            </a:xfrm>
            <a:prstGeom prst="round2SameRect">
              <a:avLst/>
            </a:prstGeom>
            <a:solidFill>
              <a:schemeClr val="accent6">
                <a:lumMod val="60000"/>
                <a:lumOff val="40000"/>
                <a:alpha val="50000"/>
              </a:schemeClr>
            </a:solidFill>
            <a:ln w="3175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</p:grpSp>
      <p:sp>
        <p:nvSpPr>
          <p:cNvPr id="29" name="Ellipse 28">
            <a:extLst>
              <a:ext uri="{FF2B5EF4-FFF2-40B4-BE49-F238E27FC236}">
                <a16:creationId xmlns:a16="http://schemas.microsoft.com/office/drawing/2014/main" xmlns="" id="{F61F2F34-4116-4DFF-8301-5D8D7DE732DE}"/>
              </a:ext>
            </a:extLst>
          </p:cNvPr>
          <p:cNvSpPr/>
          <p:nvPr/>
        </p:nvSpPr>
        <p:spPr>
          <a:xfrm>
            <a:off x="4388879" y="932350"/>
            <a:ext cx="1265397" cy="12960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smtClean="0">
                <a:solidFill>
                  <a:schemeClr val="tx1"/>
                </a:solidFill>
              </a:rPr>
              <a:t>∆V = 1,1V</a:t>
            </a:r>
            <a:endParaRPr lang="fr-FR" sz="2000" dirty="0">
              <a:solidFill>
                <a:schemeClr val="tx1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6205521" y="1446751"/>
            <a:ext cx="346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</a:t>
            </a:r>
            <a:r>
              <a:rPr lang="fr-FR" baseline="30000" dirty="0" smtClean="0"/>
              <a:t>-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5674998" y="1253851"/>
            <a:ext cx="65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COM</a:t>
            </a:r>
            <a:endParaRPr lang="fr-FR" dirty="0"/>
          </a:p>
        </p:txBody>
      </p:sp>
      <p:sp>
        <p:nvSpPr>
          <p:cNvPr id="32" name="Ellipse 31"/>
          <p:cNvSpPr/>
          <p:nvPr/>
        </p:nvSpPr>
        <p:spPr>
          <a:xfrm>
            <a:off x="4292420" y="1543201"/>
            <a:ext cx="176841" cy="1929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Ellipse 58"/>
          <p:cNvSpPr/>
          <p:nvPr/>
        </p:nvSpPr>
        <p:spPr>
          <a:xfrm>
            <a:off x="5570140" y="1518776"/>
            <a:ext cx="176841" cy="19290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2846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F362C895-2D91-41F6-8F9F-5350AE809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22764"/>
          </a:xfrm>
        </p:spPr>
        <p:txBody>
          <a:bodyPr>
            <a:normAutofit/>
          </a:bodyPr>
          <a:lstStyle/>
          <a:p>
            <a:r>
              <a:rPr lang="fr-FR" dirty="0"/>
              <a:t>Produit de solubilité de l’acide benzoïque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F0C405D1-6B07-4F81-806B-1809C7E3D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BF15-B7D3-4BB6-885E-A86938A92F98}" type="slidenum">
              <a:rPr lang="fr-FR" smtClean="0"/>
              <a:t>3</a:t>
            </a:fld>
            <a:endParaRPr lang="fr-FR"/>
          </a:p>
        </p:txBody>
      </p:sp>
      <p:pic>
        <p:nvPicPr>
          <p:cNvPr id="8" name="Picture 2" descr="RÃ©sultat de recherche d'images pour &quot;schÃ©ma dosage pH mÃ©trique&quot;">
            <a:extLst>
              <a:ext uri="{FF2B5EF4-FFF2-40B4-BE49-F238E27FC236}">
                <a16:creationId xmlns:a16="http://schemas.microsoft.com/office/drawing/2014/main" xmlns="" id="{4A4BB564-CC8C-478C-9CB8-ED42294756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758" y="1401417"/>
            <a:ext cx="5054740" cy="4795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er 444">
            <a:extLst>
              <a:ext uri="{FF2B5EF4-FFF2-40B4-BE49-F238E27FC236}">
                <a16:creationId xmlns:a16="http://schemas.microsoft.com/office/drawing/2014/main" xmlns="" id="{AEC54AE2-A3C9-4E44-BA7F-082F3ECED6F3}"/>
              </a:ext>
            </a:extLst>
          </p:cNvPr>
          <p:cNvGrpSpPr/>
          <p:nvPr/>
        </p:nvGrpSpPr>
        <p:grpSpPr>
          <a:xfrm>
            <a:off x="2164605" y="3690288"/>
            <a:ext cx="795959" cy="1477327"/>
            <a:chOff x="-421" y="0"/>
            <a:chExt cx="571921" cy="824230"/>
          </a:xfrm>
        </p:grpSpPr>
        <p:sp>
          <p:nvSpPr>
            <p:cNvPr id="17" name="Arrondir un rectangle avec un coin du même côté 49">
              <a:extLst>
                <a:ext uri="{FF2B5EF4-FFF2-40B4-BE49-F238E27FC236}">
                  <a16:creationId xmlns:a16="http://schemas.microsoft.com/office/drawing/2014/main" xmlns="" id="{32ABA185-F8B3-48A5-B263-9F580B14ECF3}"/>
                </a:ext>
              </a:extLst>
            </p:cNvPr>
            <p:cNvSpPr/>
            <p:nvPr/>
          </p:nvSpPr>
          <p:spPr>
            <a:xfrm rot="10800000">
              <a:off x="-421" y="481330"/>
              <a:ext cx="571500" cy="342900"/>
            </a:xfrm>
            <a:prstGeom prst="round2SameRect">
              <a:avLst/>
            </a:prstGeom>
            <a:solidFill>
              <a:schemeClr val="accent6">
                <a:lumMod val="40000"/>
                <a:lumOff val="60000"/>
                <a:alpha val="10196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 dirty="0"/>
            </a:p>
          </p:txBody>
        </p:sp>
        <p:grpSp>
          <p:nvGrpSpPr>
            <p:cNvPr id="18" name="Grouper 441">
              <a:extLst>
                <a:ext uri="{FF2B5EF4-FFF2-40B4-BE49-F238E27FC236}">
                  <a16:creationId xmlns:a16="http://schemas.microsoft.com/office/drawing/2014/main" xmlns="" id="{879151D6-946F-4ECA-8E97-D55D9DB7DC66}"/>
                </a:ext>
              </a:extLst>
            </p:cNvPr>
            <p:cNvGrpSpPr/>
            <p:nvPr/>
          </p:nvGrpSpPr>
          <p:grpSpPr>
            <a:xfrm>
              <a:off x="0" y="0"/>
              <a:ext cx="571500" cy="824230"/>
              <a:chOff x="0" y="0"/>
              <a:chExt cx="571500" cy="824230"/>
            </a:xfrm>
          </p:grpSpPr>
          <p:sp>
            <p:nvSpPr>
              <p:cNvPr id="19" name="Arrondir un rectangle avec un coin du même côté 442">
                <a:extLst>
                  <a:ext uri="{FF2B5EF4-FFF2-40B4-BE49-F238E27FC236}">
                    <a16:creationId xmlns:a16="http://schemas.microsoft.com/office/drawing/2014/main" xmlns="" id="{EEB39DA7-20AC-405C-87A7-17DF97D14098}"/>
                  </a:ext>
                </a:extLst>
              </p:cNvPr>
              <p:cNvSpPr/>
              <p:nvPr/>
            </p:nvSpPr>
            <p:spPr>
              <a:xfrm rot="10800000">
                <a:off x="0" y="24130"/>
                <a:ext cx="571500" cy="800100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xmlns="" id="{3E9CF19E-3512-4DDC-9C5A-8A730EEF2EEA}"/>
                  </a:ext>
                </a:extLst>
              </p:cNvPr>
              <p:cNvSpPr/>
              <p:nvPr/>
            </p:nvSpPr>
            <p:spPr>
              <a:xfrm flipV="1">
                <a:off x="0" y="0"/>
                <a:ext cx="571500" cy="45085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</p:grpSp>
      </p:grpSp>
      <p:sp>
        <p:nvSpPr>
          <p:cNvPr id="21" name="Forme libre 1">
            <a:extLst>
              <a:ext uri="{FF2B5EF4-FFF2-40B4-BE49-F238E27FC236}">
                <a16:creationId xmlns:a16="http://schemas.microsoft.com/office/drawing/2014/main" xmlns="" id="{F5B26606-95CD-4026-8BBD-1F37D70A8AB4}"/>
              </a:ext>
            </a:extLst>
          </p:cNvPr>
          <p:cNvSpPr/>
          <p:nvPr/>
        </p:nvSpPr>
        <p:spPr>
          <a:xfrm>
            <a:off x="2213235" y="5046818"/>
            <a:ext cx="441960" cy="102235"/>
          </a:xfrm>
          <a:custGeom>
            <a:avLst/>
            <a:gdLst>
              <a:gd name="connsiteX0" fmla="*/ 147320 w 442174"/>
              <a:gd name="connsiteY0" fmla="*/ 92228 h 102388"/>
              <a:gd name="connsiteX1" fmla="*/ 200660 w 442174"/>
              <a:gd name="connsiteY1" fmla="*/ 94768 h 102388"/>
              <a:gd name="connsiteX2" fmla="*/ 215900 w 442174"/>
              <a:gd name="connsiteY2" fmla="*/ 99848 h 102388"/>
              <a:gd name="connsiteX3" fmla="*/ 223520 w 442174"/>
              <a:gd name="connsiteY3" fmla="*/ 102388 h 102388"/>
              <a:gd name="connsiteX4" fmla="*/ 246380 w 442174"/>
              <a:gd name="connsiteY4" fmla="*/ 99848 h 102388"/>
              <a:gd name="connsiteX5" fmla="*/ 261620 w 442174"/>
              <a:gd name="connsiteY5" fmla="*/ 89688 h 102388"/>
              <a:gd name="connsiteX6" fmla="*/ 269240 w 442174"/>
              <a:gd name="connsiteY6" fmla="*/ 84608 h 102388"/>
              <a:gd name="connsiteX7" fmla="*/ 271780 w 442174"/>
              <a:gd name="connsiteY7" fmla="*/ 56668 h 102388"/>
              <a:gd name="connsiteX8" fmla="*/ 264160 w 442174"/>
              <a:gd name="connsiteY8" fmla="*/ 54128 h 102388"/>
              <a:gd name="connsiteX9" fmla="*/ 233680 w 442174"/>
              <a:gd name="connsiteY9" fmla="*/ 56668 h 102388"/>
              <a:gd name="connsiteX10" fmla="*/ 215900 w 442174"/>
              <a:gd name="connsiteY10" fmla="*/ 54128 h 102388"/>
              <a:gd name="connsiteX11" fmla="*/ 223520 w 442174"/>
              <a:gd name="connsiteY11" fmla="*/ 38888 h 102388"/>
              <a:gd name="connsiteX12" fmla="*/ 241300 w 442174"/>
              <a:gd name="connsiteY12" fmla="*/ 31268 h 102388"/>
              <a:gd name="connsiteX13" fmla="*/ 248920 w 442174"/>
              <a:gd name="connsiteY13" fmla="*/ 28728 h 102388"/>
              <a:gd name="connsiteX14" fmla="*/ 271780 w 442174"/>
              <a:gd name="connsiteY14" fmla="*/ 31268 h 102388"/>
              <a:gd name="connsiteX15" fmla="*/ 294640 w 442174"/>
              <a:gd name="connsiteY15" fmla="*/ 49048 h 102388"/>
              <a:gd name="connsiteX16" fmla="*/ 309880 w 442174"/>
              <a:gd name="connsiteY16" fmla="*/ 54128 h 102388"/>
              <a:gd name="connsiteX17" fmla="*/ 327660 w 442174"/>
              <a:gd name="connsiteY17" fmla="*/ 51588 h 102388"/>
              <a:gd name="connsiteX18" fmla="*/ 342900 w 442174"/>
              <a:gd name="connsiteY18" fmla="*/ 43968 h 102388"/>
              <a:gd name="connsiteX19" fmla="*/ 368300 w 442174"/>
              <a:gd name="connsiteY19" fmla="*/ 36348 h 102388"/>
              <a:gd name="connsiteX20" fmla="*/ 383540 w 442174"/>
              <a:gd name="connsiteY20" fmla="*/ 31268 h 102388"/>
              <a:gd name="connsiteX21" fmla="*/ 398780 w 442174"/>
              <a:gd name="connsiteY21" fmla="*/ 21108 h 102388"/>
              <a:gd name="connsiteX22" fmla="*/ 381000 w 442174"/>
              <a:gd name="connsiteY22" fmla="*/ 26188 h 102388"/>
              <a:gd name="connsiteX23" fmla="*/ 358140 w 442174"/>
              <a:gd name="connsiteY23" fmla="*/ 38888 h 102388"/>
              <a:gd name="connsiteX24" fmla="*/ 337820 w 442174"/>
              <a:gd name="connsiteY24" fmla="*/ 56668 h 102388"/>
              <a:gd name="connsiteX25" fmla="*/ 322580 w 442174"/>
              <a:gd name="connsiteY25" fmla="*/ 61748 h 102388"/>
              <a:gd name="connsiteX26" fmla="*/ 302260 w 442174"/>
              <a:gd name="connsiteY26" fmla="*/ 59208 h 102388"/>
              <a:gd name="connsiteX27" fmla="*/ 325120 w 442174"/>
              <a:gd name="connsiteY27" fmla="*/ 46508 h 102388"/>
              <a:gd name="connsiteX28" fmla="*/ 335280 w 442174"/>
              <a:gd name="connsiteY28" fmla="*/ 43968 h 102388"/>
              <a:gd name="connsiteX29" fmla="*/ 391160 w 442174"/>
              <a:gd name="connsiteY29" fmla="*/ 43968 h 102388"/>
              <a:gd name="connsiteX30" fmla="*/ 398780 w 442174"/>
              <a:gd name="connsiteY30" fmla="*/ 36348 h 102388"/>
              <a:gd name="connsiteX31" fmla="*/ 401320 w 442174"/>
              <a:gd name="connsiteY31" fmla="*/ 13488 h 102388"/>
              <a:gd name="connsiteX32" fmla="*/ 370840 w 442174"/>
              <a:gd name="connsiteY32" fmla="*/ 16028 h 102388"/>
              <a:gd name="connsiteX33" fmla="*/ 360680 w 442174"/>
              <a:gd name="connsiteY33" fmla="*/ 18568 h 102388"/>
              <a:gd name="connsiteX34" fmla="*/ 347980 w 442174"/>
              <a:gd name="connsiteY34" fmla="*/ 21108 h 102388"/>
              <a:gd name="connsiteX35" fmla="*/ 340360 w 442174"/>
              <a:gd name="connsiteY35" fmla="*/ 23648 h 102388"/>
              <a:gd name="connsiteX36" fmla="*/ 327660 w 442174"/>
              <a:gd name="connsiteY36" fmla="*/ 26188 h 102388"/>
              <a:gd name="connsiteX37" fmla="*/ 317500 w 442174"/>
              <a:gd name="connsiteY37" fmla="*/ 31268 h 102388"/>
              <a:gd name="connsiteX38" fmla="*/ 307340 w 442174"/>
              <a:gd name="connsiteY38" fmla="*/ 46508 h 102388"/>
              <a:gd name="connsiteX39" fmla="*/ 304800 w 442174"/>
              <a:gd name="connsiteY39" fmla="*/ 54128 h 102388"/>
              <a:gd name="connsiteX40" fmla="*/ 289560 w 442174"/>
              <a:gd name="connsiteY40" fmla="*/ 69368 h 102388"/>
              <a:gd name="connsiteX41" fmla="*/ 274320 w 442174"/>
              <a:gd name="connsiteY41" fmla="*/ 74448 h 102388"/>
              <a:gd name="connsiteX42" fmla="*/ 165100 w 442174"/>
              <a:gd name="connsiteY42" fmla="*/ 71908 h 102388"/>
              <a:gd name="connsiteX43" fmla="*/ 157480 w 442174"/>
              <a:gd name="connsiteY43" fmla="*/ 69368 h 102388"/>
              <a:gd name="connsiteX44" fmla="*/ 152400 w 442174"/>
              <a:gd name="connsiteY44" fmla="*/ 61748 h 102388"/>
              <a:gd name="connsiteX45" fmla="*/ 152400 w 442174"/>
              <a:gd name="connsiteY45" fmla="*/ 26188 h 102388"/>
              <a:gd name="connsiteX46" fmla="*/ 160020 w 442174"/>
              <a:gd name="connsiteY46" fmla="*/ 23648 h 102388"/>
              <a:gd name="connsiteX47" fmla="*/ 172720 w 442174"/>
              <a:gd name="connsiteY47" fmla="*/ 18568 h 102388"/>
              <a:gd name="connsiteX48" fmla="*/ 195580 w 442174"/>
              <a:gd name="connsiteY48" fmla="*/ 21108 h 102388"/>
              <a:gd name="connsiteX49" fmla="*/ 198120 w 442174"/>
              <a:gd name="connsiteY49" fmla="*/ 28728 h 102388"/>
              <a:gd name="connsiteX50" fmla="*/ 195580 w 442174"/>
              <a:gd name="connsiteY50" fmla="*/ 54128 h 102388"/>
              <a:gd name="connsiteX51" fmla="*/ 187960 w 442174"/>
              <a:gd name="connsiteY51" fmla="*/ 61748 h 102388"/>
              <a:gd name="connsiteX52" fmla="*/ 172720 w 442174"/>
              <a:gd name="connsiteY52" fmla="*/ 69368 h 102388"/>
              <a:gd name="connsiteX53" fmla="*/ 147320 w 442174"/>
              <a:gd name="connsiteY53" fmla="*/ 66828 h 102388"/>
              <a:gd name="connsiteX54" fmla="*/ 139700 w 442174"/>
              <a:gd name="connsiteY54" fmla="*/ 61748 h 102388"/>
              <a:gd name="connsiteX55" fmla="*/ 132080 w 442174"/>
              <a:gd name="connsiteY55" fmla="*/ 59208 h 102388"/>
              <a:gd name="connsiteX56" fmla="*/ 124460 w 442174"/>
              <a:gd name="connsiteY56" fmla="*/ 51588 h 102388"/>
              <a:gd name="connsiteX57" fmla="*/ 109220 w 442174"/>
              <a:gd name="connsiteY57" fmla="*/ 38888 h 102388"/>
              <a:gd name="connsiteX58" fmla="*/ 91440 w 442174"/>
              <a:gd name="connsiteY58" fmla="*/ 21108 h 102388"/>
              <a:gd name="connsiteX59" fmla="*/ 81280 w 442174"/>
              <a:gd name="connsiteY59" fmla="*/ 18568 h 102388"/>
              <a:gd name="connsiteX60" fmla="*/ 71120 w 442174"/>
              <a:gd name="connsiteY60" fmla="*/ 21108 h 102388"/>
              <a:gd name="connsiteX61" fmla="*/ 66040 w 442174"/>
              <a:gd name="connsiteY61" fmla="*/ 49048 h 102388"/>
              <a:gd name="connsiteX62" fmla="*/ 73660 w 442174"/>
              <a:gd name="connsiteY62" fmla="*/ 54128 h 102388"/>
              <a:gd name="connsiteX63" fmla="*/ 83820 w 442174"/>
              <a:gd name="connsiteY63" fmla="*/ 56668 h 102388"/>
              <a:gd name="connsiteX64" fmla="*/ 124460 w 442174"/>
              <a:gd name="connsiteY64" fmla="*/ 59208 h 102388"/>
              <a:gd name="connsiteX65" fmla="*/ 152400 w 442174"/>
              <a:gd name="connsiteY65" fmla="*/ 61748 h 102388"/>
              <a:gd name="connsiteX66" fmla="*/ 231140 w 442174"/>
              <a:gd name="connsiteY66" fmla="*/ 56668 h 102388"/>
              <a:gd name="connsiteX67" fmla="*/ 261620 w 442174"/>
              <a:gd name="connsiteY67" fmla="*/ 51588 h 102388"/>
              <a:gd name="connsiteX68" fmla="*/ 279400 w 442174"/>
              <a:gd name="connsiteY68" fmla="*/ 43968 h 102388"/>
              <a:gd name="connsiteX69" fmla="*/ 294640 w 442174"/>
              <a:gd name="connsiteY69" fmla="*/ 33808 h 102388"/>
              <a:gd name="connsiteX70" fmla="*/ 302260 w 442174"/>
              <a:gd name="connsiteY70" fmla="*/ 28728 h 102388"/>
              <a:gd name="connsiteX71" fmla="*/ 309880 w 442174"/>
              <a:gd name="connsiteY71" fmla="*/ 23648 h 102388"/>
              <a:gd name="connsiteX72" fmla="*/ 332740 w 442174"/>
              <a:gd name="connsiteY72" fmla="*/ 18568 h 102388"/>
              <a:gd name="connsiteX73" fmla="*/ 355600 w 442174"/>
              <a:gd name="connsiteY73" fmla="*/ 21108 h 102388"/>
              <a:gd name="connsiteX74" fmla="*/ 358140 w 442174"/>
              <a:gd name="connsiteY74" fmla="*/ 28728 h 102388"/>
              <a:gd name="connsiteX75" fmla="*/ 355600 w 442174"/>
              <a:gd name="connsiteY75" fmla="*/ 41428 h 102388"/>
              <a:gd name="connsiteX76" fmla="*/ 340360 w 442174"/>
              <a:gd name="connsiteY76" fmla="*/ 54128 h 102388"/>
              <a:gd name="connsiteX77" fmla="*/ 304800 w 442174"/>
              <a:gd name="connsiteY77" fmla="*/ 64288 h 102388"/>
              <a:gd name="connsiteX78" fmla="*/ 297180 w 442174"/>
              <a:gd name="connsiteY78" fmla="*/ 66828 h 102388"/>
              <a:gd name="connsiteX79" fmla="*/ 289560 w 442174"/>
              <a:gd name="connsiteY79" fmla="*/ 71908 h 102388"/>
              <a:gd name="connsiteX80" fmla="*/ 274320 w 442174"/>
              <a:gd name="connsiteY80" fmla="*/ 74448 h 102388"/>
              <a:gd name="connsiteX81" fmla="*/ 233680 w 442174"/>
              <a:gd name="connsiteY81" fmla="*/ 79528 h 102388"/>
              <a:gd name="connsiteX82" fmla="*/ 187960 w 442174"/>
              <a:gd name="connsiteY82" fmla="*/ 76988 h 102388"/>
              <a:gd name="connsiteX83" fmla="*/ 177800 w 442174"/>
              <a:gd name="connsiteY83" fmla="*/ 74448 h 102388"/>
              <a:gd name="connsiteX84" fmla="*/ 154940 w 442174"/>
              <a:gd name="connsiteY84" fmla="*/ 71908 h 102388"/>
              <a:gd name="connsiteX85" fmla="*/ 78740 w 442174"/>
              <a:gd name="connsiteY85" fmla="*/ 69368 h 102388"/>
              <a:gd name="connsiteX86" fmla="*/ 63500 w 442174"/>
              <a:gd name="connsiteY86" fmla="*/ 59208 h 102388"/>
              <a:gd name="connsiteX87" fmla="*/ 55880 w 442174"/>
              <a:gd name="connsiteY87" fmla="*/ 56668 h 102388"/>
              <a:gd name="connsiteX88" fmla="*/ 48260 w 442174"/>
              <a:gd name="connsiteY88" fmla="*/ 51588 h 102388"/>
              <a:gd name="connsiteX89" fmla="*/ 33020 w 442174"/>
              <a:gd name="connsiteY89" fmla="*/ 46508 h 102388"/>
              <a:gd name="connsiteX90" fmla="*/ 45720 w 442174"/>
              <a:gd name="connsiteY90" fmla="*/ 46508 h 102388"/>
              <a:gd name="connsiteX91" fmla="*/ 60960 w 442174"/>
              <a:gd name="connsiteY91" fmla="*/ 51588 h 102388"/>
              <a:gd name="connsiteX92" fmla="*/ 68580 w 442174"/>
              <a:gd name="connsiteY92" fmla="*/ 54128 h 102388"/>
              <a:gd name="connsiteX93" fmla="*/ 81280 w 442174"/>
              <a:gd name="connsiteY93" fmla="*/ 59208 h 102388"/>
              <a:gd name="connsiteX94" fmla="*/ 99060 w 442174"/>
              <a:gd name="connsiteY94" fmla="*/ 61748 h 102388"/>
              <a:gd name="connsiteX95" fmla="*/ 106680 w 442174"/>
              <a:gd name="connsiteY95" fmla="*/ 64288 h 102388"/>
              <a:gd name="connsiteX96" fmla="*/ 129540 w 442174"/>
              <a:gd name="connsiteY96" fmla="*/ 71908 h 102388"/>
              <a:gd name="connsiteX97" fmla="*/ 139700 w 442174"/>
              <a:gd name="connsiteY97" fmla="*/ 79528 h 102388"/>
              <a:gd name="connsiteX98" fmla="*/ 142240 w 442174"/>
              <a:gd name="connsiteY98" fmla="*/ 87148 h 102388"/>
              <a:gd name="connsiteX99" fmla="*/ 121920 w 442174"/>
              <a:gd name="connsiteY99" fmla="*/ 82068 h 102388"/>
              <a:gd name="connsiteX100" fmla="*/ 114300 w 442174"/>
              <a:gd name="connsiteY100" fmla="*/ 76988 h 102388"/>
              <a:gd name="connsiteX101" fmla="*/ 121920 w 442174"/>
              <a:gd name="connsiteY101" fmla="*/ 79528 h 102388"/>
              <a:gd name="connsiteX102" fmla="*/ 134620 w 442174"/>
              <a:gd name="connsiteY102" fmla="*/ 82068 h 102388"/>
              <a:gd name="connsiteX103" fmla="*/ 215900 w 442174"/>
              <a:gd name="connsiteY103" fmla="*/ 79528 h 102388"/>
              <a:gd name="connsiteX104" fmla="*/ 238760 w 442174"/>
              <a:gd name="connsiteY104" fmla="*/ 76988 h 102388"/>
              <a:gd name="connsiteX105" fmla="*/ 287020 w 442174"/>
              <a:gd name="connsiteY105" fmla="*/ 74448 h 102388"/>
              <a:gd name="connsiteX106" fmla="*/ 294640 w 442174"/>
              <a:gd name="connsiteY106" fmla="*/ 71908 h 102388"/>
              <a:gd name="connsiteX107" fmla="*/ 342900 w 442174"/>
              <a:gd name="connsiteY107" fmla="*/ 64288 h 102388"/>
              <a:gd name="connsiteX108" fmla="*/ 350520 w 442174"/>
              <a:gd name="connsiteY108" fmla="*/ 61748 h 102388"/>
              <a:gd name="connsiteX109" fmla="*/ 365760 w 442174"/>
              <a:gd name="connsiteY109" fmla="*/ 51588 h 102388"/>
              <a:gd name="connsiteX110" fmla="*/ 353060 w 442174"/>
              <a:gd name="connsiteY110" fmla="*/ 59208 h 102388"/>
              <a:gd name="connsiteX111" fmla="*/ 342900 w 442174"/>
              <a:gd name="connsiteY111" fmla="*/ 64288 h 102388"/>
              <a:gd name="connsiteX112" fmla="*/ 335280 w 442174"/>
              <a:gd name="connsiteY112" fmla="*/ 66828 h 102388"/>
              <a:gd name="connsiteX113" fmla="*/ 317500 w 442174"/>
              <a:gd name="connsiteY113" fmla="*/ 74448 h 102388"/>
              <a:gd name="connsiteX114" fmla="*/ 281940 w 442174"/>
              <a:gd name="connsiteY114" fmla="*/ 79528 h 102388"/>
              <a:gd name="connsiteX115" fmla="*/ 274320 w 442174"/>
              <a:gd name="connsiteY115" fmla="*/ 82068 h 102388"/>
              <a:gd name="connsiteX116" fmla="*/ 307340 w 442174"/>
              <a:gd name="connsiteY116" fmla="*/ 66828 h 102388"/>
              <a:gd name="connsiteX117" fmla="*/ 317500 w 442174"/>
              <a:gd name="connsiteY117" fmla="*/ 61748 h 102388"/>
              <a:gd name="connsiteX118" fmla="*/ 347980 w 442174"/>
              <a:gd name="connsiteY118" fmla="*/ 51588 h 102388"/>
              <a:gd name="connsiteX119" fmla="*/ 365760 w 442174"/>
              <a:gd name="connsiteY119" fmla="*/ 41428 h 102388"/>
              <a:gd name="connsiteX120" fmla="*/ 373380 w 442174"/>
              <a:gd name="connsiteY120" fmla="*/ 38888 h 102388"/>
              <a:gd name="connsiteX121" fmla="*/ 391160 w 442174"/>
              <a:gd name="connsiteY121" fmla="*/ 31268 h 102388"/>
              <a:gd name="connsiteX122" fmla="*/ 398780 w 442174"/>
              <a:gd name="connsiteY122" fmla="*/ 26188 h 102388"/>
              <a:gd name="connsiteX123" fmla="*/ 408940 w 442174"/>
              <a:gd name="connsiteY123" fmla="*/ 10948 h 102388"/>
              <a:gd name="connsiteX124" fmla="*/ 381000 w 442174"/>
              <a:gd name="connsiteY124" fmla="*/ 10948 h 102388"/>
              <a:gd name="connsiteX125" fmla="*/ 363220 w 442174"/>
              <a:gd name="connsiteY125" fmla="*/ 23648 h 102388"/>
              <a:gd name="connsiteX126" fmla="*/ 347980 w 442174"/>
              <a:gd name="connsiteY126" fmla="*/ 31268 h 102388"/>
              <a:gd name="connsiteX127" fmla="*/ 335280 w 442174"/>
              <a:gd name="connsiteY127" fmla="*/ 38888 h 102388"/>
              <a:gd name="connsiteX128" fmla="*/ 322580 w 442174"/>
              <a:gd name="connsiteY128" fmla="*/ 41428 h 102388"/>
              <a:gd name="connsiteX129" fmla="*/ 284480 w 442174"/>
              <a:gd name="connsiteY129" fmla="*/ 38888 h 102388"/>
              <a:gd name="connsiteX130" fmla="*/ 274320 w 442174"/>
              <a:gd name="connsiteY130" fmla="*/ 36348 h 102388"/>
              <a:gd name="connsiteX131" fmla="*/ 243840 w 442174"/>
              <a:gd name="connsiteY131" fmla="*/ 38888 h 102388"/>
              <a:gd name="connsiteX132" fmla="*/ 215900 w 442174"/>
              <a:gd name="connsiteY132" fmla="*/ 46508 h 102388"/>
              <a:gd name="connsiteX133" fmla="*/ 195580 w 442174"/>
              <a:gd name="connsiteY133" fmla="*/ 43968 h 102388"/>
              <a:gd name="connsiteX134" fmla="*/ 187960 w 442174"/>
              <a:gd name="connsiteY134" fmla="*/ 36348 h 102388"/>
              <a:gd name="connsiteX135" fmla="*/ 147320 w 442174"/>
              <a:gd name="connsiteY135" fmla="*/ 28728 h 102388"/>
              <a:gd name="connsiteX136" fmla="*/ 137160 w 442174"/>
              <a:gd name="connsiteY136" fmla="*/ 26188 h 102388"/>
              <a:gd name="connsiteX137" fmla="*/ 127000 w 442174"/>
              <a:gd name="connsiteY137" fmla="*/ 18568 h 102388"/>
              <a:gd name="connsiteX138" fmla="*/ 119380 w 442174"/>
              <a:gd name="connsiteY138" fmla="*/ 13488 h 102388"/>
              <a:gd name="connsiteX139" fmla="*/ 111760 w 442174"/>
              <a:gd name="connsiteY139" fmla="*/ 10948 h 102388"/>
              <a:gd name="connsiteX140" fmla="*/ 35560 w 442174"/>
              <a:gd name="connsiteY140" fmla="*/ 13488 h 102388"/>
              <a:gd name="connsiteX141" fmla="*/ 5080 w 442174"/>
              <a:gd name="connsiteY141" fmla="*/ 16028 h 102388"/>
              <a:gd name="connsiteX142" fmla="*/ 0 w 442174"/>
              <a:gd name="connsiteY142" fmla="*/ 23648 h 102388"/>
              <a:gd name="connsiteX143" fmla="*/ 15240 w 442174"/>
              <a:gd name="connsiteY143" fmla="*/ 33808 h 102388"/>
              <a:gd name="connsiteX144" fmla="*/ 73660 w 442174"/>
              <a:gd name="connsiteY144" fmla="*/ 31268 h 102388"/>
              <a:gd name="connsiteX145" fmla="*/ 86360 w 442174"/>
              <a:gd name="connsiteY145" fmla="*/ 26188 h 102388"/>
              <a:gd name="connsiteX146" fmla="*/ 106680 w 442174"/>
              <a:gd name="connsiteY146" fmla="*/ 21108 h 102388"/>
              <a:gd name="connsiteX147" fmla="*/ 149860 w 442174"/>
              <a:gd name="connsiteY147" fmla="*/ 23648 h 102388"/>
              <a:gd name="connsiteX148" fmla="*/ 157480 w 442174"/>
              <a:gd name="connsiteY148" fmla="*/ 26188 h 102388"/>
              <a:gd name="connsiteX149" fmla="*/ 162560 w 442174"/>
              <a:gd name="connsiteY149" fmla="*/ 33808 h 102388"/>
              <a:gd name="connsiteX150" fmla="*/ 177800 w 442174"/>
              <a:gd name="connsiteY150" fmla="*/ 21108 h 102388"/>
              <a:gd name="connsiteX151" fmla="*/ 185420 w 442174"/>
              <a:gd name="connsiteY151" fmla="*/ 13488 h 102388"/>
              <a:gd name="connsiteX152" fmla="*/ 193040 w 442174"/>
              <a:gd name="connsiteY152" fmla="*/ 10948 h 102388"/>
              <a:gd name="connsiteX153" fmla="*/ 215900 w 442174"/>
              <a:gd name="connsiteY153" fmla="*/ 13488 h 102388"/>
              <a:gd name="connsiteX154" fmla="*/ 223520 w 442174"/>
              <a:gd name="connsiteY154" fmla="*/ 18568 h 102388"/>
              <a:gd name="connsiteX155" fmla="*/ 236220 w 442174"/>
              <a:gd name="connsiteY155" fmla="*/ 10948 h 102388"/>
              <a:gd name="connsiteX156" fmla="*/ 251460 w 442174"/>
              <a:gd name="connsiteY156" fmla="*/ 3328 h 102388"/>
              <a:gd name="connsiteX157" fmla="*/ 264160 w 442174"/>
              <a:gd name="connsiteY157" fmla="*/ 8408 h 102388"/>
              <a:gd name="connsiteX158" fmla="*/ 363220 w 442174"/>
              <a:gd name="connsiteY158" fmla="*/ 13488 h 102388"/>
              <a:gd name="connsiteX159" fmla="*/ 386080 w 442174"/>
              <a:gd name="connsiteY159" fmla="*/ 8408 h 102388"/>
              <a:gd name="connsiteX160" fmla="*/ 396240 w 442174"/>
              <a:gd name="connsiteY160" fmla="*/ 3328 h 102388"/>
              <a:gd name="connsiteX161" fmla="*/ 424180 w 442174"/>
              <a:gd name="connsiteY161" fmla="*/ 5868 h 102388"/>
              <a:gd name="connsiteX162" fmla="*/ 434340 w 442174"/>
              <a:gd name="connsiteY162" fmla="*/ 3328 h 102388"/>
              <a:gd name="connsiteX163" fmla="*/ 441960 w 442174"/>
              <a:gd name="connsiteY163" fmla="*/ 788 h 102388"/>
              <a:gd name="connsiteX164" fmla="*/ 429260 w 442174"/>
              <a:gd name="connsiteY164" fmla="*/ 16028 h 102388"/>
              <a:gd name="connsiteX165" fmla="*/ 391160 w 442174"/>
              <a:gd name="connsiteY165" fmla="*/ 21108 h 102388"/>
              <a:gd name="connsiteX166" fmla="*/ 378460 w 442174"/>
              <a:gd name="connsiteY166" fmla="*/ 23648 h 10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</a:cxnLst>
            <a:rect l="l" t="t" r="r" b="b"/>
            <a:pathLst>
              <a:path w="442174" h="102388">
                <a:moveTo>
                  <a:pt x="147320" y="92228"/>
                </a:moveTo>
                <a:cubicBezTo>
                  <a:pt x="165100" y="93075"/>
                  <a:pt x="182969" y="92802"/>
                  <a:pt x="200660" y="94768"/>
                </a:cubicBezTo>
                <a:cubicBezTo>
                  <a:pt x="205982" y="95359"/>
                  <a:pt x="210820" y="98155"/>
                  <a:pt x="215900" y="99848"/>
                </a:cubicBezTo>
                <a:lnTo>
                  <a:pt x="223520" y="102388"/>
                </a:lnTo>
                <a:cubicBezTo>
                  <a:pt x="231140" y="101541"/>
                  <a:pt x="239107" y="102272"/>
                  <a:pt x="246380" y="99848"/>
                </a:cubicBezTo>
                <a:cubicBezTo>
                  <a:pt x="252172" y="97917"/>
                  <a:pt x="256540" y="93075"/>
                  <a:pt x="261620" y="89688"/>
                </a:cubicBezTo>
                <a:lnTo>
                  <a:pt x="269240" y="84608"/>
                </a:lnTo>
                <a:cubicBezTo>
                  <a:pt x="276105" y="74310"/>
                  <a:pt x="279174" y="73304"/>
                  <a:pt x="271780" y="56668"/>
                </a:cubicBezTo>
                <a:cubicBezTo>
                  <a:pt x="270693" y="54221"/>
                  <a:pt x="266700" y="54975"/>
                  <a:pt x="264160" y="54128"/>
                </a:cubicBezTo>
                <a:cubicBezTo>
                  <a:pt x="254000" y="54975"/>
                  <a:pt x="243875" y="56668"/>
                  <a:pt x="233680" y="56668"/>
                </a:cubicBezTo>
                <a:cubicBezTo>
                  <a:pt x="227693" y="56668"/>
                  <a:pt x="218870" y="59326"/>
                  <a:pt x="215900" y="54128"/>
                </a:cubicBezTo>
                <a:cubicBezTo>
                  <a:pt x="213082" y="49197"/>
                  <a:pt x="220112" y="43432"/>
                  <a:pt x="223520" y="38888"/>
                </a:cubicBezTo>
                <a:cubicBezTo>
                  <a:pt x="227738" y="33264"/>
                  <a:pt x="235390" y="32957"/>
                  <a:pt x="241300" y="31268"/>
                </a:cubicBezTo>
                <a:cubicBezTo>
                  <a:pt x="243874" y="30532"/>
                  <a:pt x="246380" y="29575"/>
                  <a:pt x="248920" y="28728"/>
                </a:cubicBezTo>
                <a:cubicBezTo>
                  <a:pt x="256540" y="29575"/>
                  <a:pt x="264507" y="28844"/>
                  <a:pt x="271780" y="31268"/>
                </a:cubicBezTo>
                <a:cubicBezTo>
                  <a:pt x="303244" y="41756"/>
                  <a:pt x="274916" y="38090"/>
                  <a:pt x="294640" y="49048"/>
                </a:cubicBezTo>
                <a:cubicBezTo>
                  <a:pt x="299321" y="51649"/>
                  <a:pt x="309880" y="54128"/>
                  <a:pt x="309880" y="54128"/>
                </a:cubicBezTo>
                <a:cubicBezTo>
                  <a:pt x="315807" y="53281"/>
                  <a:pt x="321789" y="52762"/>
                  <a:pt x="327660" y="51588"/>
                </a:cubicBezTo>
                <a:cubicBezTo>
                  <a:pt x="338301" y="49460"/>
                  <a:pt x="332910" y="48963"/>
                  <a:pt x="342900" y="43968"/>
                </a:cubicBezTo>
                <a:cubicBezTo>
                  <a:pt x="358060" y="36388"/>
                  <a:pt x="352595" y="40631"/>
                  <a:pt x="368300" y="36348"/>
                </a:cubicBezTo>
                <a:cubicBezTo>
                  <a:pt x="373466" y="34939"/>
                  <a:pt x="379085" y="34238"/>
                  <a:pt x="383540" y="31268"/>
                </a:cubicBezTo>
                <a:cubicBezTo>
                  <a:pt x="388620" y="27881"/>
                  <a:pt x="404572" y="19177"/>
                  <a:pt x="398780" y="21108"/>
                </a:cubicBezTo>
                <a:cubicBezTo>
                  <a:pt x="387848" y="24752"/>
                  <a:pt x="393757" y="22999"/>
                  <a:pt x="381000" y="26188"/>
                </a:cubicBezTo>
                <a:cubicBezTo>
                  <a:pt x="363532" y="37833"/>
                  <a:pt x="371552" y="34417"/>
                  <a:pt x="358140" y="38888"/>
                </a:cubicBezTo>
                <a:cubicBezTo>
                  <a:pt x="352213" y="47778"/>
                  <a:pt x="350520" y="52435"/>
                  <a:pt x="337820" y="56668"/>
                </a:cubicBezTo>
                <a:lnTo>
                  <a:pt x="322580" y="61748"/>
                </a:lnTo>
                <a:cubicBezTo>
                  <a:pt x="315807" y="60901"/>
                  <a:pt x="304795" y="65546"/>
                  <a:pt x="302260" y="59208"/>
                </a:cubicBezTo>
                <a:cubicBezTo>
                  <a:pt x="300394" y="54543"/>
                  <a:pt x="320186" y="47918"/>
                  <a:pt x="325120" y="46508"/>
                </a:cubicBezTo>
                <a:cubicBezTo>
                  <a:pt x="328477" y="45549"/>
                  <a:pt x="331893" y="44815"/>
                  <a:pt x="335280" y="43968"/>
                </a:cubicBezTo>
                <a:cubicBezTo>
                  <a:pt x="343764" y="44534"/>
                  <a:pt x="377520" y="49424"/>
                  <a:pt x="391160" y="43968"/>
                </a:cubicBezTo>
                <a:cubicBezTo>
                  <a:pt x="394495" y="42634"/>
                  <a:pt x="396240" y="38888"/>
                  <a:pt x="398780" y="36348"/>
                </a:cubicBezTo>
                <a:cubicBezTo>
                  <a:pt x="404707" y="18568"/>
                  <a:pt x="405553" y="26188"/>
                  <a:pt x="401320" y="13488"/>
                </a:cubicBezTo>
                <a:cubicBezTo>
                  <a:pt x="391160" y="14335"/>
                  <a:pt x="380956" y="14763"/>
                  <a:pt x="370840" y="16028"/>
                </a:cubicBezTo>
                <a:cubicBezTo>
                  <a:pt x="367376" y="16461"/>
                  <a:pt x="364088" y="17811"/>
                  <a:pt x="360680" y="18568"/>
                </a:cubicBezTo>
                <a:cubicBezTo>
                  <a:pt x="356466" y="19505"/>
                  <a:pt x="352168" y="20061"/>
                  <a:pt x="347980" y="21108"/>
                </a:cubicBezTo>
                <a:cubicBezTo>
                  <a:pt x="345383" y="21757"/>
                  <a:pt x="342957" y="22999"/>
                  <a:pt x="340360" y="23648"/>
                </a:cubicBezTo>
                <a:cubicBezTo>
                  <a:pt x="336172" y="24695"/>
                  <a:pt x="331893" y="25341"/>
                  <a:pt x="327660" y="26188"/>
                </a:cubicBezTo>
                <a:cubicBezTo>
                  <a:pt x="324273" y="27881"/>
                  <a:pt x="320177" y="28591"/>
                  <a:pt x="317500" y="31268"/>
                </a:cubicBezTo>
                <a:cubicBezTo>
                  <a:pt x="313183" y="35585"/>
                  <a:pt x="309271" y="40716"/>
                  <a:pt x="307340" y="46508"/>
                </a:cubicBezTo>
                <a:cubicBezTo>
                  <a:pt x="306493" y="49048"/>
                  <a:pt x="306444" y="52015"/>
                  <a:pt x="304800" y="54128"/>
                </a:cubicBezTo>
                <a:cubicBezTo>
                  <a:pt x="300389" y="59799"/>
                  <a:pt x="296376" y="67096"/>
                  <a:pt x="289560" y="69368"/>
                </a:cubicBezTo>
                <a:lnTo>
                  <a:pt x="274320" y="74448"/>
                </a:lnTo>
                <a:cubicBezTo>
                  <a:pt x="237913" y="73601"/>
                  <a:pt x="201482" y="73490"/>
                  <a:pt x="165100" y="71908"/>
                </a:cubicBezTo>
                <a:cubicBezTo>
                  <a:pt x="162425" y="71792"/>
                  <a:pt x="159571" y="71041"/>
                  <a:pt x="157480" y="69368"/>
                </a:cubicBezTo>
                <a:cubicBezTo>
                  <a:pt x="155096" y="67461"/>
                  <a:pt x="154093" y="64288"/>
                  <a:pt x="152400" y="61748"/>
                </a:cubicBezTo>
                <a:cubicBezTo>
                  <a:pt x="150409" y="49804"/>
                  <a:pt x="147006" y="38325"/>
                  <a:pt x="152400" y="26188"/>
                </a:cubicBezTo>
                <a:cubicBezTo>
                  <a:pt x="153487" y="23741"/>
                  <a:pt x="157513" y="24588"/>
                  <a:pt x="160020" y="23648"/>
                </a:cubicBezTo>
                <a:cubicBezTo>
                  <a:pt x="164289" y="22047"/>
                  <a:pt x="168487" y="20261"/>
                  <a:pt x="172720" y="18568"/>
                </a:cubicBezTo>
                <a:cubicBezTo>
                  <a:pt x="180340" y="19415"/>
                  <a:pt x="188461" y="18261"/>
                  <a:pt x="195580" y="21108"/>
                </a:cubicBezTo>
                <a:cubicBezTo>
                  <a:pt x="198066" y="22102"/>
                  <a:pt x="198120" y="26051"/>
                  <a:pt x="198120" y="28728"/>
                </a:cubicBezTo>
                <a:cubicBezTo>
                  <a:pt x="198120" y="37237"/>
                  <a:pt x="198082" y="45995"/>
                  <a:pt x="195580" y="54128"/>
                </a:cubicBezTo>
                <a:cubicBezTo>
                  <a:pt x="194524" y="57561"/>
                  <a:pt x="190720" y="59448"/>
                  <a:pt x="187960" y="61748"/>
                </a:cubicBezTo>
                <a:cubicBezTo>
                  <a:pt x="181395" y="67219"/>
                  <a:pt x="180357" y="66822"/>
                  <a:pt x="172720" y="69368"/>
                </a:cubicBezTo>
                <a:cubicBezTo>
                  <a:pt x="164253" y="68521"/>
                  <a:pt x="155611" y="68741"/>
                  <a:pt x="147320" y="66828"/>
                </a:cubicBezTo>
                <a:cubicBezTo>
                  <a:pt x="144345" y="66142"/>
                  <a:pt x="142430" y="63113"/>
                  <a:pt x="139700" y="61748"/>
                </a:cubicBezTo>
                <a:cubicBezTo>
                  <a:pt x="137305" y="60551"/>
                  <a:pt x="134620" y="60055"/>
                  <a:pt x="132080" y="59208"/>
                </a:cubicBezTo>
                <a:cubicBezTo>
                  <a:pt x="129540" y="56668"/>
                  <a:pt x="127220" y="53888"/>
                  <a:pt x="124460" y="51588"/>
                </a:cubicBezTo>
                <a:cubicBezTo>
                  <a:pt x="115191" y="43864"/>
                  <a:pt x="117422" y="49433"/>
                  <a:pt x="109220" y="38888"/>
                </a:cubicBezTo>
                <a:cubicBezTo>
                  <a:pt x="96536" y="22580"/>
                  <a:pt x="105308" y="25070"/>
                  <a:pt x="91440" y="21108"/>
                </a:cubicBezTo>
                <a:cubicBezTo>
                  <a:pt x="88083" y="20149"/>
                  <a:pt x="84667" y="19415"/>
                  <a:pt x="81280" y="18568"/>
                </a:cubicBezTo>
                <a:cubicBezTo>
                  <a:pt x="77893" y="19415"/>
                  <a:pt x="73961" y="19079"/>
                  <a:pt x="71120" y="21108"/>
                </a:cubicBezTo>
                <a:cubicBezTo>
                  <a:pt x="61123" y="28249"/>
                  <a:pt x="61183" y="38120"/>
                  <a:pt x="66040" y="49048"/>
                </a:cubicBezTo>
                <a:cubicBezTo>
                  <a:pt x="67280" y="51838"/>
                  <a:pt x="70854" y="52925"/>
                  <a:pt x="73660" y="54128"/>
                </a:cubicBezTo>
                <a:cubicBezTo>
                  <a:pt x="76869" y="55503"/>
                  <a:pt x="80346" y="56321"/>
                  <a:pt x="83820" y="56668"/>
                </a:cubicBezTo>
                <a:cubicBezTo>
                  <a:pt x="97326" y="58019"/>
                  <a:pt x="110924" y="58205"/>
                  <a:pt x="124460" y="59208"/>
                </a:cubicBezTo>
                <a:cubicBezTo>
                  <a:pt x="133786" y="59899"/>
                  <a:pt x="143087" y="60901"/>
                  <a:pt x="152400" y="61748"/>
                </a:cubicBezTo>
                <a:cubicBezTo>
                  <a:pt x="202678" y="59653"/>
                  <a:pt x="198132" y="61880"/>
                  <a:pt x="231140" y="56668"/>
                </a:cubicBezTo>
                <a:cubicBezTo>
                  <a:pt x="241314" y="55062"/>
                  <a:pt x="251848" y="54845"/>
                  <a:pt x="261620" y="51588"/>
                </a:cubicBezTo>
                <a:cubicBezTo>
                  <a:pt x="269503" y="48960"/>
                  <a:pt x="271553" y="48676"/>
                  <a:pt x="279400" y="43968"/>
                </a:cubicBezTo>
                <a:cubicBezTo>
                  <a:pt x="284635" y="40827"/>
                  <a:pt x="289560" y="37195"/>
                  <a:pt x="294640" y="33808"/>
                </a:cubicBezTo>
                <a:lnTo>
                  <a:pt x="302260" y="28728"/>
                </a:lnTo>
                <a:cubicBezTo>
                  <a:pt x="304800" y="27035"/>
                  <a:pt x="306918" y="24388"/>
                  <a:pt x="309880" y="23648"/>
                </a:cubicBezTo>
                <a:cubicBezTo>
                  <a:pt x="324228" y="20061"/>
                  <a:pt x="316617" y="21793"/>
                  <a:pt x="332740" y="18568"/>
                </a:cubicBezTo>
                <a:cubicBezTo>
                  <a:pt x="340360" y="19415"/>
                  <a:pt x="348481" y="18261"/>
                  <a:pt x="355600" y="21108"/>
                </a:cubicBezTo>
                <a:cubicBezTo>
                  <a:pt x="358086" y="22102"/>
                  <a:pt x="358140" y="26051"/>
                  <a:pt x="358140" y="28728"/>
                </a:cubicBezTo>
                <a:cubicBezTo>
                  <a:pt x="358140" y="33045"/>
                  <a:pt x="357531" y="37567"/>
                  <a:pt x="355600" y="41428"/>
                </a:cubicBezTo>
                <a:cubicBezTo>
                  <a:pt x="353891" y="44846"/>
                  <a:pt x="344111" y="52461"/>
                  <a:pt x="340360" y="54128"/>
                </a:cubicBezTo>
                <a:cubicBezTo>
                  <a:pt x="325683" y="60651"/>
                  <a:pt x="320945" y="58906"/>
                  <a:pt x="304800" y="64288"/>
                </a:cubicBezTo>
                <a:cubicBezTo>
                  <a:pt x="302260" y="65135"/>
                  <a:pt x="299575" y="65631"/>
                  <a:pt x="297180" y="66828"/>
                </a:cubicBezTo>
                <a:cubicBezTo>
                  <a:pt x="294450" y="68193"/>
                  <a:pt x="292456" y="70943"/>
                  <a:pt x="289560" y="71908"/>
                </a:cubicBezTo>
                <a:cubicBezTo>
                  <a:pt x="284674" y="73537"/>
                  <a:pt x="279387" y="73527"/>
                  <a:pt x="274320" y="74448"/>
                </a:cubicBezTo>
                <a:cubicBezTo>
                  <a:pt x="248076" y="79220"/>
                  <a:pt x="275394" y="75736"/>
                  <a:pt x="233680" y="79528"/>
                </a:cubicBezTo>
                <a:cubicBezTo>
                  <a:pt x="218440" y="78681"/>
                  <a:pt x="203161" y="78370"/>
                  <a:pt x="187960" y="76988"/>
                </a:cubicBezTo>
                <a:cubicBezTo>
                  <a:pt x="184483" y="76672"/>
                  <a:pt x="181250" y="74979"/>
                  <a:pt x="177800" y="74448"/>
                </a:cubicBezTo>
                <a:cubicBezTo>
                  <a:pt x="170222" y="73282"/>
                  <a:pt x="162597" y="72301"/>
                  <a:pt x="154940" y="71908"/>
                </a:cubicBezTo>
                <a:cubicBezTo>
                  <a:pt x="129559" y="70606"/>
                  <a:pt x="104140" y="70215"/>
                  <a:pt x="78740" y="69368"/>
                </a:cubicBezTo>
                <a:cubicBezTo>
                  <a:pt x="73660" y="65981"/>
                  <a:pt x="69292" y="61139"/>
                  <a:pt x="63500" y="59208"/>
                </a:cubicBezTo>
                <a:cubicBezTo>
                  <a:pt x="60960" y="58361"/>
                  <a:pt x="58275" y="57865"/>
                  <a:pt x="55880" y="56668"/>
                </a:cubicBezTo>
                <a:cubicBezTo>
                  <a:pt x="53150" y="55303"/>
                  <a:pt x="51050" y="52828"/>
                  <a:pt x="48260" y="51588"/>
                </a:cubicBezTo>
                <a:cubicBezTo>
                  <a:pt x="43367" y="49413"/>
                  <a:pt x="38100" y="48201"/>
                  <a:pt x="33020" y="46508"/>
                </a:cubicBezTo>
                <a:cubicBezTo>
                  <a:pt x="18924" y="41809"/>
                  <a:pt x="22743" y="43636"/>
                  <a:pt x="45720" y="46508"/>
                </a:cubicBezTo>
                <a:lnTo>
                  <a:pt x="60960" y="51588"/>
                </a:lnTo>
                <a:cubicBezTo>
                  <a:pt x="63500" y="52435"/>
                  <a:pt x="66094" y="53134"/>
                  <a:pt x="68580" y="54128"/>
                </a:cubicBezTo>
                <a:cubicBezTo>
                  <a:pt x="72813" y="55821"/>
                  <a:pt x="76857" y="58102"/>
                  <a:pt x="81280" y="59208"/>
                </a:cubicBezTo>
                <a:cubicBezTo>
                  <a:pt x="87088" y="60660"/>
                  <a:pt x="93133" y="60901"/>
                  <a:pt x="99060" y="61748"/>
                </a:cubicBezTo>
                <a:cubicBezTo>
                  <a:pt x="101600" y="62595"/>
                  <a:pt x="104106" y="63552"/>
                  <a:pt x="106680" y="64288"/>
                </a:cubicBezTo>
                <a:cubicBezTo>
                  <a:pt x="116157" y="66996"/>
                  <a:pt x="120267" y="66757"/>
                  <a:pt x="129540" y="71908"/>
                </a:cubicBezTo>
                <a:cubicBezTo>
                  <a:pt x="133241" y="73964"/>
                  <a:pt x="136313" y="76988"/>
                  <a:pt x="139700" y="79528"/>
                </a:cubicBezTo>
                <a:cubicBezTo>
                  <a:pt x="140547" y="82068"/>
                  <a:pt x="144635" y="85951"/>
                  <a:pt x="142240" y="87148"/>
                </a:cubicBezTo>
                <a:cubicBezTo>
                  <a:pt x="140791" y="87873"/>
                  <a:pt x="125030" y="83623"/>
                  <a:pt x="121920" y="82068"/>
                </a:cubicBezTo>
                <a:cubicBezTo>
                  <a:pt x="119190" y="80703"/>
                  <a:pt x="114300" y="80041"/>
                  <a:pt x="114300" y="76988"/>
                </a:cubicBezTo>
                <a:cubicBezTo>
                  <a:pt x="114300" y="74311"/>
                  <a:pt x="119323" y="78879"/>
                  <a:pt x="121920" y="79528"/>
                </a:cubicBezTo>
                <a:cubicBezTo>
                  <a:pt x="126108" y="80575"/>
                  <a:pt x="130387" y="81221"/>
                  <a:pt x="134620" y="82068"/>
                </a:cubicBezTo>
                <a:lnTo>
                  <a:pt x="215900" y="79528"/>
                </a:lnTo>
                <a:cubicBezTo>
                  <a:pt x="223558" y="79154"/>
                  <a:pt x="231113" y="77534"/>
                  <a:pt x="238760" y="76988"/>
                </a:cubicBezTo>
                <a:cubicBezTo>
                  <a:pt x="254828" y="75840"/>
                  <a:pt x="270933" y="75295"/>
                  <a:pt x="287020" y="74448"/>
                </a:cubicBezTo>
                <a:cubicBezTo>
                  <a:pt x="289560" y="73601"/>
                  <a:pt x="292031" y="72510"/>
                  <a:pt x="294640" y="71908"/>
                </a:cubicBezTo>
                <a:cubicBezTo>
                  <a:pt x="319093" y="66265"/>
                  <a:pt x="318975" y="66946"/>
                  <a:pt x="342900" y="64288"/>
                </a:cubicBezTo>
                <a:cubicBezTo>
                  <a:pt x="345440" y="63441"/>
                  <a:pt x="348180" y="63048"/>
                  <a:pt x="350520" y="61748"/>
                </a:cubicBezTo>
                <a:cubicBezTo>
                  <a:pt x="355857" y="58783"/>
                  <a:pt x="365760" y="51588"/>
                  <a:pt x="365760" y="51588"/>
                </a:cubicBezTo>
                <a:cubicBezTo>
                  <a:pt x="365760" y="51588"/>
                  <a:pt x="357376" y="56810"/>
                  <a:pt x="353060" y="59208"/>
                </a:cubicBezTo>
                <a:cubicBezTo>
                  <a:pt x="349750" y="61047"/>
                  <a:pt x="346380" y="62796"/>
                  <a:pt x="342900" y="64288"/>
                </a:cubicBezTo>
                <a:cubicBezTo>
                  <a:pt x="340439" y="65343"/>
                  <a:pt x="337741" y="65773"/>
                  <a:pt x="335280" y="66828"/>
                </a:cubicBezTo>
                <a:cubicBezTo>
                  <a:pt x="326917" y="70412"/>
                  <a:pt x="325748" y="72615"/>
                  <a:pt x="317500" y="74448"/>
                </a:cubicBezTo>
                <a:cubicBezTo>
                  <a:pt x="308083" y="76541"/>
                  <a:pt x="290728" y="78429"/>
                  <a:pt x="281940" y="79528"/>
                </a:cubicBezTo>
                <a:cubicBezTo>
                  <a:pt x="279400" y="80375"/>
                  <a:pt x="272024" y="83446"/>
                  <a:pt x="274320" y="82068"/>
                </a:cubicBezTo>
                <a:cubicBezTo>
                  <a:pt x="292397" y="71222"/>
                  <a:pt x="291415" y="73906"/>
                  <a:pt x="307340" y="66828"/>
                </a:cubicBezTo>
                <a:cubicBezTo>
                  <a:pt x="310800" y="65290"/>
                  <a:pt x="314040" y="63286"/>
                  <a:pt x="317500" y="61748"/>
                </a:cubicBezTo>
                <a:cubicBezTo>
                  <a:pt x="341600" y="51037"/>
                  <a:pt x="318142" y="62438"/>
                  <a:pt x="347980" y="51588"/>
                </a:cubicBezTo>
                <a:cubicBezTo>
                  <a:pt x="364308" y="45651"/>
                  <a:pt x="352218" y="48199"/>
                  <a:pt x="365760" y="41428"/>
                </a:cubicBezTo>
                <a:cubicBezTo>
                  <a:pt x="368155" y="40231"/>
                  <a:pt x="370985" y="40085"/>
                  <a:pt x="373380" y="38888"/>
                </a:cubicBezTo>
                <a:cubicBezTo>
                  <a:pt x="390921" y="30117"/>
                  <a:pt x="370015" y="36554"/>
                  <a:pt x="391160" y="31268"/>
                </a:cubicBezTo>
                <a:cubicBezTo>
                  <a:pt x="393700" y="29575"/>
                  <a:pt x="396770" y="28485"/>
                  <a:pt x="398780" y="26188"/>
                </a:cubicBezTo>
                <a:cubicBezTo>
                  <a:pt x="402800" y="21593"/>
                  <a:pt x="408940" y="10948"/>
                  <a:pt x="408940" y="10948"/>
                </a:cubicBezTo>
                <a:cubicBezTo>
                  <a:pt x="398476" y="8855"/>
                  <a:pt x="391807" y="5960"/>
                  <a:pt x="381000" y="10948"/>
                </a:cubicBezTo>
                <a:cubicBezTo>
                  <a:pt x="374387" y="14000"/>
                  <a:pt x="369423" y="19831"/>
                  <a:pt x="363220" y="23648"/>
                </a:cubicBezTo>
                <a:cubicBezTo>
                  <a:pt x="358383" y="26625"/>
                  <a:pt x="352966" y="28548"/>
                  <a:pt x="347980" y="31268"/>
                </a:cubicBezTo>
                <a:cubicBezTo>
                  <a:pt x="343646" y="33632"/>
                  <a:pt x="339864" y="37054"/>
                  <a:pt x="335280" y="38888"/>
                </a:cubicBezTo>
                <a:cubicBezTo>
                  <a:pt x="331272" y="40491"/>
                  <a:pt x="326813" y="40581"/>
                  <a:pt x="322580" y="41428"/>
                </a:cubicBezTo>
                <a:cubicBezTo>
                  <a:pt x="309880" y="40581"/>
                  <a:pt x="297138" y="40220"/>
                  <a:pt x="284480" y="38888"/>
                </a:cubicBezTo>
                <a:cubicBezTo>
                  <a:pt x="281008" y="38523"/>
                  <a:pt x="277811" y="36348"/>
                  <a:pt x="274320" y="36348"/>
                </a:cubicBezTo>
                <a:cubicBezTo>
                  <a:pt x="264125" y="36348"/>
                  <a:pt x="254000" y="38041"/>
                  <a:pt x="243840" y="38888"/>
                </a:cubicBezTo>
                <a:cubicBezTo>
                  <a:pt x="237864" y="40880"/>
                  <a:pt x="223080" y="46508"/>
                  <a:pt x="215900" y="46508"/>
                </a:cubicBezTo>
                <a:cubicBezTo>
                  <a:pt x="209074" y="46508"/>
                  <a:pt x="202353" y="44815"/>
                  <a:pt x="195580" y="43968"/>
                </a:cubicBezTo>
                <a:cubicBezTo>
                  <a:pt x="193040" y="41428"/>
                  <a:pt x="190720" y="38648"/>
                  <a:pt x="187960" y="36348"/>
                </a:cubicBezTo>
                <a:cubicBezTo>
                  <a:pt x="174858" y="25429"/>
                  <a:pt x="169994" y="30472"/>
                  <a:pt x="147320" y="28728"/>
                </a:cubicBezTo>
                <a:cubicBezTo>
                  <a:pt x="143933" y="27881"/>
                  <a:pt x="140282" y="27749"/>
                  <a:pt x="137160" y="26188"/>
                </a:cubicBezTo>
                <a:cubicBezTo>
                  <a:pt x="133374" y="24295"/>
                  <a:pt x="130445" y="21029"/>
                  <a:pt x="127000" y="18568"/>
                </a:cubicBezTo>
                <a:cubicBezTo>
                  <a:pt x="124516" y="16794"/>
                  <a:pt x="122110" y="14853"/>
                  <a:pt x="119380" y="13488"/>
                </a:cubicBezTo>
                <a:cubicBezTo>
                  <a:pt x="116985" y="12291"/>
                  <a:pt x="114300" y="11795"/>
                  <a:pt x="111760" y="10948"/>
                </a:cubicBezTo>
                <a:cubicBezTo>
                  <a:pt x="84575" y="29071"/>
                  <a:pt x="111170" y="13488"/>
                  <a:pt x="35560" y="13488"/>
                </a:cubicBezTo>
                <a:cubicBezTo>
                  <a:pt x="25365" y="13488"/>
                  <a:pt x="15240" y="15181"/>
                  <a:pt x="5080" y="16028"/>
                </a:cubicBezTo>
                <a:cubicBezTo>
                  <a:pt x="3387" y="18568"/>
                  <a:pt x="0" y="20595"/>
                  <a:pt x="0" y="23648"/>
                </a:cubicBezTo>
                <a:cubicBezTo>
                  <a:pt x="0" y="32419"/>
                  <a:pt x="10142" y="32534"/>
                  <a:pt x="15240" y="33808"/>
                </a:cubicBezTo>
                <a:cubicBezTo>
                  <a:pt x="34713" y="32961"/>
                  <a:pt x="54279" y="33345"/>
                  <a:pt x="73660" y="31268"/>
                </a:cubicBezTo>
                <a:cubicBezTo>
                  <a:pt x="78193" y="30782"/>
                  <a:pt x="82002" y="27529"/>
                  <a:pt x="86360" y="26188"/>
                </a:cubicBezTo>
                <a:cubicBezTo>
                  <a:pt x="93033" y="24135"/>
                  <a:pt x="106680" y="21108"/>
                  <a:pt x="106680" y="21108"/>
                </a:cubicBezTo>
                <a:cubicBezTo>
                  <a:pt x="121073" y="21955"/>
                  <a:pt x="135513" y="22213"/>
                  <a:pt x="149860" y="23648"/>
                </a:cubicBezTo>
                <a:cubicBezTo>
                  <a:pt x="152524" y="23914"/>
                  <a:pt x="155389" y="24515"/>
                  <a:pt x="157480" y="26188"/>
                </a:cubicBezTo>
                <a:cubicBezTo>
                  <a:pt x="159864" y="28095"/>
                  <a:pt x="160867" y="31268"/>
                  <a:pt x="162560" y="33808"/>
                </a:cubicBezTo>
                <a:cubicBezTo>
                  <a:pt x="167640" y="29575"/>
                  <a:pt x="172858" y="25501"/>
                  <a:pt x="177800" y="21108"/>
                </a:cubicBezTo>
                <a:cubicBezTo>
                  <a:pt x="180485" y="18722"/>
                  <a:pt x="182431" y="15481"/>
                  <a:pt x="185420" y="13488"/>
                </a:cubicBezTo>
                <a:cubicBezTo>
                  <a:pt x="187648" y="12003"/>
                  <a:pt x="190500" y="11795"/>
                  <a:pt x="193040" y="10948"/>
                </a:cubicBezTo>
                <a:cubicBezTo>
                  <a:pt x="200660" y="11795"/>
                  <a:pt x="208462" y="11629"/>
                  <a:pt x="215900" y="13488"/>
                </a:cubicBezTo>
                <a:cubicBezTo>
                  <a:pt x="218862" y="14228"/>
                  <a:pt x="220491" y="18947"/>
                  <a:pt x="223520" y="18568"/>
                </a:cubicBezTo>
                <a:cubicBezTo>
                  <a:pt x="228419" y="17956"/>
                  <a:pt x="232034" y="13565"/>
                  <a:pt x="236220" y="10948"/>
                </a:cubicBezTo>
                <a:cubicBezTo>
                  <a:pt x="247475" y="3914"/>
                  <a:pt x="239710" y="7245"/>
                  <a:pt x="251460" y="3328"/>
                </a:cubicBezTo>
                <a:cubicBezTo>
                  <a:pt x="255693" y="5021"/>
                  <a:pt x="259891" y="6807"/>
                  <a:pt x="264160" y="8408"/>
                </a:cubicBezTo>
                <a:cubicBezTo>
                  <a:pt x="296321" y="20469"/>
                  <a:pt x="319050" y="12261"/>
                  <a:pt x="363220" y="13488"/>
                </a:cubicBezTo>
                <a:cubicBezTo>
                  <a:pt x="370840" y="11795"/>
                  <a:pt x="378619" y="10704"/>
                  <a:pt x="386080" y="8408"/>
                </a:cubicBezTo>
                <a:cubicBezTo>
                  <a:pt x="389699" y="7294"/>
                  <a:pt x="392462" y="3580"/>
                  <a:pt x="396240" y="3328"/>
                </a:cubicBezTo>
                <a:cubicBezTo>
                  <a:pt x="405571" y="2706"/>
                  <a:pt x="414867" y="5021"/>
                  <a:pt x="424180" y="5868"/>
                </a:cubicBezTo>
                <a:cubicBezTo>
                  <a:pt x="427567" y="5021"/>
                  <a:pt x="430983" y="4287"/>
                  <a:pt x="434340" y="3328"/>
                </a:cubicBezTo>
                <a:cubicBezTo>
                  <a:pt x="436914" y="2592"/>
                  <a:pt x="441113" y="-1752"/>
                  <a:pt x="441960" y="788"/>
                </a:cubicBezTo>
                <a:cubicBezTo>
                  <a:pt x="443796" y="6296"/>
                  <a:pt x="433354" y="14800"/>
                  <a:pt x="429260" y="16028"/>
                </a:cubicBezTo>
                <a:cubicBezTo>
                  <a:pt x="426756" y="16779"/>
                  <a:pt x="392298" y="20966"/>
                  <a:pt x="391160" y="21108"/>
                </a:cubicBezTo>
                <a:cubicBezTo>
                  <a:pt x="381934" y="24183"/>
                  <a:pt x="386217" y="23648"/>
                  <a:pt x="378460" y="23648"/>
                </a:cubicBezTo>
              </a:path>
            </a:pathLst>
          </a:custGeom>
          <a:noFill/>
          <a:ln w="19050" cmpd="sng"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22" name="Forme libre 1">
            <a:extLst>
              <a:ext uri="{FF2B5EF4-FFF2-40B4-BE49-F238E27FC236}">
                <a16:creationId xmlns:a16="http://schemas.microsoft.com/office/drawing/2014/main" xmlns="" id="{4DC4D77A-16A4-439B-9399-0FB2A93DAFBD}"/>
              </a:ext>
            </a:extLst>
          </p:cNvPr>
          <p:cNvSpPr/>
          <p:nvPr/>
        </p:nvSpPr>
        <p:spPr>
          <a:xfrm flipV="1">
            <a:off x="2449430" y="5046817"/>
            <a:ext cx="441960" cy="102235"/>
          </a:xfrm>
          <a:custGeom>
            <a:avLst/>
            <a:gdLst>
              <a:gd name="connsiteX0" fmla="*/ 147320 w 442174"/>
              <a:gd name="connsiteY0" fmla="*/ 92228 h 102388"/>
              <a:gd name="connsiteX1" fmla="*/ 200660 w 442174"/>
              <a:gd name="connsiteY1" fmla="*/ 94768 h 102388"/>
              <a:gd name="connsiteX2" fmla="*/ 215900 w 442174"/>
              <a:gd name="connsiteY2" fmla="*/ 99848 h 102388"/>
              <a:gd name="connsiteX3" fmla="*/ 223520 w 442174"/>
              <a:gd name="connsiteY3" fmla="*/ 102388 h 102388"/>
              <a:gd name="connsiteX4" fmla="*/ 246380 w 442174"/>
              <a:gd name="connsiteY4" fmla="*/ 99848 h 102388"/>
              <a:gd name="connsiteX5" fmla="*/ 261620 w 442174"/>
              <a:gd name="connsiteY5" fmla="*/ 89688 h 102388"/>
              <a:gd name="connsiteX6" fmla="*/ 269240 w 442174"/>
              <a:gd name="connsiteY6" fmla="*/ 84608 h 102388"/>
              <a:gd name="connsiteX7" fmla="*/ 271780 w 442174"/>
              <a:gd name="connsiteY7" fmla="*/ 56668 h 102388"/>
              <a:gd name="connsiteX8" fmla="*/ 264160 w 442174"/>
              <a:gd name="connsiteY8" fmla="*/ 54128 h 102388"/>
              <a:gd name="connsiteX9" fmla="*/ 233680 w 442174"/>
              <a:gd name="connsiteY9" fmla="*/ 56668 h 102388"/>
              <a:gd name="connsiteX10" fmla="*/ 215900 w 442174"/>
              <a:gd name="connsiteY10" fmla="*/ 54128 h 102388"/>
              <a:gd name="connsiteX11" fmla="*/ 223520 w 442174"/>
              <a:gd name="connsiteY11" fmla="*/ 38888 h 102388"/>
              <a:gd name="connsiteX12" fmla="*/ 241300 w 442174"/>
              <a:gd name="connsiteY12" fmla="*/ 31268 h 102388"/>
              <a:gd name="connsiteX13" fmla="*/ 248920 w 442174"/>
              <a:gd name="connsiteY13" fmla="*/ 28728 h 102388"/>
              <a:gd name="connsiteX14" fmla="*/ 271780 w 442174"/>
              <a:gd name="connsiteY14" fmla="*/ 31268 h 102388"/>
              <a:gd name="connsiteX15" fmla="*/ 294640 w 442174"/>
              <a:gd name="connsiteY15" fmla="*/ 49048 h 102388"/>
              <a:gd name="connsiteX16" fmla="*/ 309880 w 442174"/>
              <a:gd name="connsiteY16" fmla="*/ 54128 h 102388"/>
              <a:gd name="connsiteX17" fmla="*/ 327660 w 442174"/>
              <a:gd name="connsiteY17" fmla="*/ 51588 h 102388"/>
              <a:gd name="connsiteX18" fmla="*/ 342900 w 442174"/>
              <a:gd name="connsiteY18" fmla="*/ 43968 h 102388"/>
              <a:gd name="connsiteX19" fmla="*/ 368300 w 442174"/>
              <a:gd name="connsiteY19" fmla="*/ 36348 h 102388"/>
              <a:gd name="connsiteX20" fmla="*/ 383540 w 442174"/>
              <a:gd name="connsiteY20" fmla="*/ 31268 h 102388"/>
              <a:gd name="connsiteX21" fmla="*/ 398780 w 442174"/>
              <a:gd name="connsiteY21" fmla="*/ 21108 h 102388"/>
              <a:gd name="connsiteX22" fmla="*/ 381000 w 442174"/>
              <a:gd name="connsiteY22" fmla="*/ 26188 h 102388"/>
              <a:gd name="connsiteX23" fmla="*/ 358140 w 442174"/>
              <a:gd name="connsiteY23" fmla="*/ 38888 h 102388"/>
              <a:gd name="connsiteX24" fmla="*/ 337820 w 442174"/>
              <a:gd name="connsiteY24" fmla="*/ 56668 h 102388"/>
              <a:gd name="connsiteX25" fmla="*/ 322580 w 442174"/>
              <a:gd name="connsiteY25" fmla="*/ 61748 h 102388"/>
              <a:gd name="connsiteX26" fmla="*/ 302260 w 442174"/>
              <a:gd name="connsiteY26" fmla="*/ 59208 h 102388"/>
              <a:gd name="connsiteX27" fmla="*/ 325120 w 442174"/>
              <a:gd name="connsiteY27" fmla="*/ 46508 h 102388"/>
              <a:gd name="connsiteX28" fmla="*/ 335280 w 442174"/>
              <a:gd name="connsiteY28" fmla="*/ 43968 h 102388"/>
              <a:gd name="connsiteX29" fmla="*/ 391160 w 442174"/>
              <a:gd name="connsiteY29" fmla="*/ 43968 h 102388"/>
              <a:gd name="connsiteX30" fmla="*/ 398780 w 442174"/>
              <a:gd name="connsiteY30" fmla="*/ 36348 h 102388"/>
              <a:gd name="connsiteX31" fmla="*/ 401320 w 442174"/>
              <a:gd name="connsiteY31" fmla="*/ 13488 h 102388"/>
              <a:gd name="connsiteX32" fmla="*/ 370840 w 442174"/>
              <a:gd name="connsiteY32" fmla="*/ 16028 h 102388"/>
              <a:gd name="connsiteX33" fmla="*/ 360680 w 442174"/>
              <a:gd name="connsiteY33" fmla="*/ 18568 h 102388"/>
              <a:gd name="connsiteX34" fmla="*/ 347980 w 442174"/>
              <a:gd name="connsiteY34" fmla="*/ 21108 h 102388"/>
              <a:gd name="connsiteX35" fmla="*/ 340360 w 442174"/>
              <a:gd name="connsiteY35" fmla="*/ 23648 h 102388"/>
              <a:gd name="connsiteX36" fmla="*/ 327660 w 442174"/>
              <a:gd name="connsiteY36" fmla="*/ 26188 h 102388"/>
              <a:gd name="connsiteX37" fmla="*/ 317500 w 442174"/>
              <a:gd name="connsiteY37" fmla="*/ 31268 h 102388"/>
              <a:gd name="connsiteX38" fmla="*/ 307340 w 442174"/>
              <a:gd name="connsiteY38" fmla="*/ 46508 h 102388"/>
              <a:gd name="connsiteX39" fmla="*/ 304800 w 442174"/>
              <a:gd name="connsiteY39" fmla="*/ 54128 h 102388"/>
              <a:gd name="connsiteX40" fmla="*/ 289560 w 442174"/>
              <a:gd name="connsiteY40" fmla="*/ 69368 h 102388"/>
              <a:gd name="connsiteX41" fmla="*/ 274320 w 442174"/>
              <a:gd name="connsiteY41" fmla="*/ 74448 h 102388"/>
              <a:gd name="connsiteX42" fmla="*/ 165100 w 442174"/>
              <a:gd name="connsiteY42" fmla="*/ 71908 h 102388"/>
              <a:gd name="connsiteX43" fmla="*/ 157480 w 442174"/>
              <a:gd name="connsiteY43" fmla="*/ 69368 h 102388"/>
              <a:gd name="connsiteX44" fmla="*/ 152400 w 442174"/>
              <a:gd name="connsiteY44" fmla="*/ 61748 h 102388"/>
              <a:gd name="connsiteX45" fmla="*/ 152400 w 442174"/>
              <a:gd name="connsiteY45" fmla="*/ 26188 h 102388"/>
              <a:gd name="connsiteX46" fmla="*/ 160020 w 442174"/>
              <a:gd name="connsiteY46" fmla="*/ 23648 h 102388"/>
              <a:gd name="connsiteX47" fmla="*/ 172720 w 442174"/>
              <a:gd name="connsiteY47" fmla="*/ 18568 h 102388"/>
              <a:gd name="connsiteX48" fmla="*/ 195580 w 442174"/>
              <a:gd name="connsiteY48" fmla="*/ 21108 h 102388"/>
              <a:gd name="connsiteX49" fmla="*/ 198120 w 442174"/>
              <a:gd name="connsiteY49" fmla="*/ 28728 h 102388"/>
              <a:gd name="connsiteX50" fmla="*/ 195580 w 442174"/>
              <a:gd name="connsiteY50" fmla="*/ 54128 h 102388"/>
              <a:gd name="connsiteX51" fmla="*/ 187960 w 442174"/>
              <a:gd name="connsiteY51" fmla="*/ 61748 h 102388"/>
              <a:gd name="connsiteX52" fmla="*/ 172720 w 442174"/>
              <a:gd name="connsiteY52" fmla="*/ 69368 h 102388"/>
              <a:gd name="connsiteX53" fmla="*/ 147320 w 442174"/>
              <a:gd name="connsiteY53" fmla="*/ 66828 h 102388"/>
              <a:gd name="connsiteX54" fmla="*/ 139700 w 442174"/>
              <a:gd name="connsiteY54" fmla="*/ 61748 h 102388"/>
              <a:gd name="connsiteX55" fmla="*/ 132080 w 442174"/>
              <a:gd name="connsiteY55" fmla="*/ 59208 h 102388"/>
              <a:gd name="connsiteX56" fmla="*/ 124460 w 442174"/>
              <a:gd name="connsiteY56" fmla="*/ 51588 h 102388"/>
              <a:gd name="connsiteX57" fmla="*/ 109220 w 442174"/>
              <a:gd name="connsiteY57" fmla="*/ 38888 h 102388"/>
              <a:gd name="connsiteX58" fmla="*/ 91440 w 442174"/>
              <a:gd name="connsiteY58" fmla="*/ 21108 h 102388"/>
              <a:gd name="connsiteX59" fmla="*/ 81280 w 442174"/>
              <a:gd name="connsiteY59" fmla="*/ 18568 h 102388"/>
              <a:gd name="connsiteX60" fmla="*/ 71120 w 442174"/>
              <a:gd name="connsiteY60" fmla="*/ 21108 h 102388"/>
              <a:gd name="connsiteX61" fmla="*/ 66040 w 442174"/>
              <a:gd name="connsiteY61" fmla="*/ 49048 h 102388"/>
              <a:gd name="connsiteX62" fmla="*/ 73660 w 442174"/>
              <a:gd name="connsiteY62" fmla="*/ 54128 h 102388"/>
              <a:gd name="connsiteX63" fmla="*/ 83820 w 442174"/>
              <a:gd name="connsiteY63" fmla="*/ 56668 h 102388"/>
              <a:gd name="connsiteX64" fmla="*/ 124460 w 442174"/>
              <a:gd name="connsiteY64" fmla="*/ 59208 h 102388"/>
              <a:gd name="connsiteX65" fmla="*/ 152400 w 442174"/>
              <a:gd name="connsiteY65" fmla="*/ 61748 h 102388"/>
              <a:gd name="connsiteX66" fmla="*/ 231140 w 442174"/>
              <a:gd name="connsiteY66" fmla="*/ 56668 h 102388"/>
              <a:gd name="connsiteX67" fmla="*/ 261620 w 442174"/>
              <a:gd name="connsiteY67" fmla="*/ 51588 h 102388"/>
              <a:gd name="connsiteX68" fmla="*/ 279400 w 442174"/>
              <a:gd name="connsiteY68" fmla="*/ 43968 h 102388"/>
              <a:gd name="connsiteX69" fmla="*/ 294640 w 442174"/>
              <a:gd name="connsiteY69" fmla="*/ 33808 h 102388"/>
              <a:gd name="connsiteX70" fmla="*/ 302260 w 442174"/>
              <a:gd name="connsiteY70" fmla="*/ 28728 h 102388"/>
              <a:gd name="connsiteX71" fmla="*/ 309880 w 442174"/>
              <a:gd name="connsiteY71" fmla="*/ 23648 h 102388"/>
              <a:gd name="connsiteX72" fmla="*/ 332740 w 442174"/>
              <a:gd name="connsiteY72" fmla="*/ 18568 h 102388"/>
              <a:gd name="connsiteX73" fmla="*/ 355600 w 442174"/>
              <a:gd name="connsiteY73" fmla="*/ 21108 h 102388"/>
              <a:gd name="connsiteX74" fmla="*/ 358140 w 442174"/>
              <a:gd name="connsiteY74" fmla="*/ 28728 h 102388"/>
              <a:gd name="connsiteX75" fmla="*/ 355600 w 442174"/>
              <a:gd name="connsiteY75" fmla="*/ 41428 h 102388"/>
              <a:gd name="connsiteX76" fmla="*/ 340360 w 442174"/>
              <a:gd name="connsiteY76" fmla="*/ 54128 h 102388"/>
              <a:gd name="connsiteX77" fmla="*/ 304800 w 442174"/>
              <a:gd name="connsiteY77" fmla="*/ 64288 h 102388"/>
              <a:gd name="connsiteX78" fmla="*/ 297180 w 442174"/>
              <a:gd name="connsiteY78" fmla="*/ 66828 h 102388"/>
              <a:gd name="connsiteX79" fmla="*/ 289560 w 442174"/>
              <a:gd name="connsiteY79" fmla="*/ 71908 h 102388"/>
              <a:gd name="connsiteX80" fmla="*/ 274320 w 442174"/>
              <a:gd name="connsiteY80" fmla="*/ 74448 h 102388"/>
              <a:gd name="connsiteX81" fmla="*/ 233680 w 442174"/>
              <a:gd name="connsiteY81" fmla="*/ 79528 h 102388"/>
              <a:gd name="connsiteX82" fmla="*/ 187960 w 442174"/>
              <a:gd name="connsiteY82" fmla="*/ 76988 h 102388"/>
              <a:gd name="connsiteX83" fmla="*/ 177800 w 442174"/>
              <a:gd name="connsiteY83" fmla="*/ 74448 h 102388"/>
              <a:gd name="connsiteX84" fmla="*/ 154940 w 442174"/>
              <a:gd name="connsiteY84" fmla="*/ 71908 h 102388"/>
              <a:gd name="connsiteX85" fmla="*/ 78740 w 442174"/>
              <a:gd name="connsiteY85" fmla="*/ 69368 h 102388"/>
              <a:gd name="connsiteX86" fmla="*/ 63500 w 442174"/>
              <a:gd name="connsiteY86" fmla="*/ 59208 h 102388"/>
              <a:gd name="connsiteX87" fmla="*/ 55880 w 442174"/>
              <a:gd name="connsiteY87" fmla="*/ 56668 h 102388"/>
              <a:gd name="connsiteX88" fmla="*/ 48260 w 442174"/>
              <a:gd name="connsiteY88" fmla="*/ 51588 h 102388"/>
              <a:gd name="connsiteX89" fmla="*/ 33020 w 442174"/>
              <a:gd name="connsiteY89" fmla="*/ 46508 h 102388"/>
              <a:gd name="connsiteX90" fmla="*/ 45720 w 442174"/>
              <a:gd name="connsiteY90" fmla="*/ 46508 h 102388"/>
              <a:gd name="connsiteX91" fmla="*/ 60960 w 442174"/>
              <a:gd name="connsiteY91" fmla="*/ 51588 h 102388"/>
              <a:gd name="connsiteX92" fmla="*/ 68580 w 442174"/>
              <a:gd name="connsiteY92" fmla="*/ 54128 h 102388"/>
              <a:gd name="connsiteX93" fmla="*/ 81280 w 442174"/>
              <a:gd name="connsiteY93" fmla="*/ 59208 h 102388"/>
              <a:gd name="connsiteX94" fmla="*/ 99060 w 442174"/>
              <a:gd name="connsiteY94" fmla="*/ 61748 h 102388"/>
              <a:gd name="connsiteX95" fmla="*/ 106680 w 442174"/>
              <a:gd name="connsiteY95" fmla="*/ 64288 h 102388"/>
              <a:gd name="connsiteX96" fmla="*/ 129540 w 442174"/>
              <a:gd name="connsiteY96" fmla="*/ 71908 h 102388"/>
              <a:gd name="connsiteX97" fmla="*/ 139700 w 442174"/>
              <a:gd name="connsiteY97" fmla="*/ 79528 h 102388"/>
              <a:gd name="connsiteX98" fmla="*/ 142240 w 442174"/>
              <a:gd name="connsiteY98" fmla="*/ 87148 h 102388"/>
              <a:gd name="connsiteX99" fmla="*/ 121920 w 442174"/>
              <a:gd name="connsiteY99" fmla="*/ 82068 h 102388"/>
              <a:gd name="connsiteX100" fmla="*/ 114300 w 442174"/>
              <a:gd name="connsiteY100" fmla="*/ 76988 h 102388"/>
              <a:gd name="connsiteX101" fmla="*/ 121920 w 442174"/>
              <a:gd name="connsiteY101" fmla="*/ 79528 h 102388"/>
              <a:gd name="connsiteX102" fmla="*/ 134620 w 442174"/>
              <a:gd name="connsiteY102" fmla="*/ 82068 h 102388"/>
              <a:gd name="connsiteX103" fmla="*/ 215900 w 442174"/>
              <a:gd name="connsiteY103" fmla="*/ 79528 h 102388"/>
              <a:gd name="connsiteX104" fmla="*/ 238760 w 442174"/>
              <a:gd name="connsiteY104" fmla="*/ 76988 h 102388"/>
              <a:gd name="connsiteX105" fmla="*/ 287020 w 442174"/>
              <a:gd name="connsiteY105" fmla="*/ 74448 h 102388"/>
              <a:gd name="connsiteX106" fmla="*/ 294640 w 442174"/>
              <a:gd name="connsiteY106" fmla="*/ 71908 h 102388"/>
              <a:gd name="connsiteX107" fmla="*/ 342900 w 442174"/>
              <a:gd name="connsiteY107" fmla="*/ 64288 h 102388"/>
              <a:gd name="connsiteX108" fmla="*/ 350520 w 442174"/>
              <a:gd name="connsiteY108" fmla="*/ 61748 h 102388"/>
              <a:gd name="connsiteX109" fmla="*/ 365760 w 442174"/>
              <a:gd name="connsiteY109" fmla="*/ 51588 h 102388"/>
              <a:gd name="connsiteX110" fmla="*/ 353060 w 442174"/>
              <a:gd name="connsiteY110" fmla="*/ 59208 h 102388"/>
              <a:gd name="connsiteX111" fmla="*/ 342900 w 442174"/>
              <a:gd name="connsiteY111" fmla="*/ 64288 h 102388"/>
              <a:gd name="connsiteX112" fmla="*/ 335280 w 442174"/>
              <a:gd name="connsiteY112" fmla="*/ 66828 h 102388"/>
              <a:gd name="connsiteX113" fmla="*/ 317500 w 442174"/>
              <a:gd name="connsiteY113" fmla="*/ 74448 h 102388"/>
              <a:gd name="connsiteX114" fmla="*/ 281940 w 442174"/>
              <a:gd name="connsiteY114" fmla="*/ 79528 h 102388"/>
              <a:gd name="connsiteX115" fmla="*/ 274320 w 442174"/>
              <a:gd name="connsiteY115" fmla="*/ 82068 h 102388"/>
              <a:gd name="connsiteX116" fmla="*/ 307340 w 442174"/>
              <a:gd name="connsiteY116" fmla="*/ 66828 h 102388"/>
              <a:gd name="connsiteX117" fmla="*/ 317500 w 442174"/>
              <a:gd name="connsiteY117" fmla="*/ 61748 h 102388"/>
              <a:gd name="connsiteX118" fmla="*/ 347980 w 442174"/>
              <a:gd name="connsiteY118" fmla="*/ 51588 h 102388"/>
              <a:gd name="connsiteX119" fmla="*/ 365760 w 442174"/>
              <a:gd name="connsiteY119" fmla="*/ 41428 h 102388"/>
              <a:gd name="connsiteX120" fmla="*/ 373380 w 442174"/>
              <a:gd name="connsiteY120" fmla="*/ 38888 h 102388"/>
              <a:gd name="connsiteX121" fmla="*/ 391160 w 442174"/>
              <a:gd name="connsiteY121" fmla="*/ 31268 h 102388"/>
              <a:gd name="connsiteX122" fmla="*/ 398780 w 442174"/>
              <a:gd name="connsiteY122" fmla="*/ 26188 h 102388"/>
              <a:gd name="connsiteX123" fmla="*/ 408940 w 442174"/>
              <a:gd name="connsiteY123" fmla="*/ 10948 h 102388"/>
              <a:gd name="connsiteX124" fmla="*/ 381000 w 442174"/>
              <a:gd name="connsiteY124" fmla="*/ 10948 h 102388"/>
              <a:gd name="connsiteX125" fmla="*/ 363220 w 442174"/>
              <a:gd name="connsiteY125" fmla="*/ 23648 h 102388"/>
              <a:gd name="connsiteX126" fmla="*/ 347980 w 442174"/>
              <a:gd name="connsiteY126" fmla="*/ 31268 h 102388"/>
              <a:gd name="connsiteX127" fmla="*/ 335280 w 442174"/>
              <a:gd name="connsiteY127" fmla="*/ 38888 h 102388"/>
              <a:gd name="connsiteX128" fmla="*/ 322580 w 442174"/>
              <a:gd name="connsiteY128" fmla="*/ 41428 h 102388"/>
              <a:gd name="connsiteX129" fmla="*/ 284480 w 442174"/>
              <a:gd name="connsiteY129" fmla="*/ 38888 h 102388"/>
              <a:gd name="connsiteX130" fmla="*/ 274320 w 442174"/>
              <a:gd name="connsiteY130" fmla="*/ 36348 h 102388"/>
              <a:gd name="connsiteX131" fmla="*/ 243840 w 442174"/>
              <a:gd name="connsiteY131" fmla="*/ 38888 h 102388"/>
              <a:gd name="connsiteX132" fmla="*/ 215900 w 442174"/>
              <a:gd name="connsiteY132" fmla="*/ 46508 h 102388"/>
              <a:gd name="connsiteX133" fmla="*/ 195580 w 442174"/>
              <a:gd name="connsiteY133" fmla="*/ 43968 h 102388"/>
              <a:gd name="connsiteX134" fmla="*/ 187960 w 442174"/>
              <a:gd name="connsiteY134" fmla="*/ 36348 h 102388"/>
              <a:gd name="connsiteX135" fmla="*/ 147320 w 442174"/>
              <a:gd name="connsiteY135" fmla="*/ 28728 h 102388"/>
              <a:gd name="connsiteX136" fmla="*/ 137160 w 442174"/>
              <a:gd name="connsiteY136" fmla="*/ 26188 h 102388"/>
              <a:gd name="connsiteX137" fmla="*/ 127000 w 442174"/>
              <a:gd name="connsiteY137" fmla="*/ 18568 h 102388"/>
              <a:gd name="connsiteX138" fmla="*/ 119380 w 442174"/>
              <a:gd name="connsiteY138" fmla="*/ 13488 h 102388"/>
              <a:gd name="connsiteX139" fmla="*/ 111760 w 442174"/>
              <a:gd name="connsiteY139" fmla="*/ 10948 h 102388"/>
              <a:gd name="connsiteX140" fmla="*/ 35560 w 442174"/>
              <a:gd name="connsiteY140" fmla="*/ 13488 h 102388"/>
              <a:gd name="connsiteX141" fmla="*/ 5080 w 442174"/>
              <a:gd name="connsiteY141" fmla="*/ 16028 h 102388"/>
              <a:gd name="connsiteX142" fmla="*/ 0 w 442174"/>
              <a:gd name="connsiteY142" fmla="*/ 23648 h 102388"/>
              <a:gd name="connsiteX143" fmla="*/ 15240 w 442174"/>
              <a:gd name="connsiteY143" fmla="*/ 33808 h 102388"/>
              <a:gd name="connsiteX144" fmla="*/ 73660 w 442174"/>
              <a:gd name="connsiteY144" fmla="*/ 31268 h 102388"/>
              <a:gd name="connsiteX145" fmla="*/ 86360 w 442174"/>
              <a:gd name="connsiteY145" fmla="*/ 26188 h 102388"/>
              <a:gd name="connsiteX146" fmla="*/ 106680 w 442174"/>
              <a:gd name="connsiteY146" fmla="*/ 21108 h 102388"/>
              <a:gd name="connsiteX147" fmla="*/ 149860 w 442174"/>
              <a:gd name="connsiteY147" fmla="*/ 23648 h 102388"/>
              <a:gd name="connsiteX148" fmla="*/ 157480 w 442174"/>
              <a:gd name="connsiteY148" fmla="*/ 26188 h 102388"/>
              <a:gd name="connsiteX149" fmla="*/ 162560 w 442174"/>
              <a:gd name="connsiteY149" fmla="*/ 33808 h 102388"/>
              <a:gd name="connsiteX150" fmla="*/ 177800 w 442174"/>
              <a:gd name="connsiteY150" fmla="*/ 21108 h 102388"/>
              <a:gd name="connsiteX151" fmla="*/ 185420 w 442174"/>
              <a:gd name="connsiteY151" fmla="*/ 13488 h 102388"/>
              <a:gd name="connsiteX152" fmla="*/ 193040 w 442174"/>
              <a:gd name="connsiteY152" fmla="*/ 10948 h 102388"/>
              <a:gd name="connsiteX153" fmla="*/ 215900 w 442174"/>
              <a:gd name="connsiteY153" fmla="*/ 13488 h 102388"/>
              <a:gd name="connsiteX154" fmla="*/ 223520 w 442174"/>
              <a:gd name="connsiteY154" fmla="*/ 18568 h 102388"/>
              <a:gd name="connsiteX155" fmla="*/ 236220 w 442174"/>
              <a:gd name="connsiteY155" fmla="*/ 10948 h 102388"/>
              <a:gd name="connsiteX156" fmla="*/ 251460 w 442174"/>
              <a:gd name="connsiteY156" fmla="*/ 3328 h 102388"/>
              <a:gd name="connsiteX157" fmla="*/ 264160 w 442174"/>
              <a:gd name="connsiteY157" fmla="*/ 8408 h 102388"/>
              <a:gd name="connsiteX158" fmla="*/ 363220 w 442174"/>
              <a:gd name="connsiteY158" fmla="*/ 13488 h 102388"/>
              <a:gd name="connsiteX159" fmla="*/ 386080 w 442174"/>
              <a:gd name="connsiteY159" fmla="*/ 8408 h 102388"/>
              <a:gd name="connsiteX160" fmla="*/ 396240 w 442174"/>
              <a:gd name="connsiteY160" fmla="*/ 3328 h 102388"/>
              <a:gd name="connsiteX161" fmla="*/ 424180 w 442174"/>
              <a:gd name="connsiteY161" fmla="*/ 5868 h 102388"/>
              <a:gd name="connsiteX162" fmla="*/ 434340 w 442174"/>
              <a:gd name="connsiteY162" fmla="*/ 3328 h 102388"/>
              <a:gd name="connsiteX163" fmla="*/ 441960 w 442174"/>
              <a:gd name="connsiteY163" fmla="*/ 788 h 102388"/>
              <a:gd name="connsiteX164" fmla="*/ 429260 w 442174"/>
              <a:gd name="connsiteY164" fmla="*/ 16028 h 102388"/>
              <a:gd name="connsiteX165" fmla="*/ 391160 w 442174"/>
              <a:gd name="connsiteY165" fmla="*/ 21108 h 102388"/>
              <a:gd name="connsiteX166" fmla="*/ 378460 w 442174"/>
              <a:gd name="connsiteY166" fmla="*/ 23648 h 10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</a:cxnLst>
            <a:rect l="l" t="t" r="r" b="b"/>
            <a:pathLst>
              <a:path w="442174" h="102388">
                <a:moveTo>
                  <a:pt x="147320" y="92228"/>
                </a:moveTo>
                <a:cubicBezTo>
                  <a:pt x="165100" y="93075"/>
                  <a:pt x="182969" y="92802"/>
                  <a:pt x="200660" y="94768"/>
                </a:cubicBezTo>
                <a:cubicBezTo>
                  <a:pt x="205982" y="95359"/>
                  <a:pt x="210820" y="98155"/>
                  <a:pt x="215900" y="99848"/>
                </a:cubicBezTo>
                <a:lnTo>
                  <a:pt x="223520" y="102388"/>
                </a:lnTo>
                <a:cubicBezTo>
                  <a:pt x="231140" y="101541"/>
                  <a:pt x="239107" y="102272"/>
                  <a:pt x="246380" y="99848"/>
                </a:cubicBezTo>
                <a:cubicBezTo>
                  <a:pt x="252172" y="97917"/>
                  <a:pt x="256540" y="93075"/>
                  <a:pt x="261620" y="89688"/>
                </a:cubicBezTo>
                <a:lnTo>
                  <a:pt x="269240" y="84608"/>
                </a:lnTo>
                <a:cubicBezTo>
                  <a:pt x="276105" y="74310"/>
                  <a:pt x="279174" y="73304"/>
                  <a:pt x="271780" y="56668"/>
                </a:cubicBezTo>
                <a:cubicBezTo>
                  <a:pt x="270693" y="54221"/>
                  <a:pt x="266700" y="54975"/>
                  <a:pt x="264160" y="54128"/>
                </a:cubicBezTo>
                <a:cubicBezTo>
                  <a:pt x="254000" y="54975"/>
                  <a:pt x="243875" y="56668"/>
                  <a:pt x="233680" y="56668"/>
                </a:cubicBezTo>
                <a:cubicBezTo>
                  <a:pt x="227693" y="56668"/>
                  <a:pt x="218870" y="59326"/>
                  <a:pt x="215900" y="54128"/>
                </a:cubicBezTo>
                <a:cubicBezTo>
                  <a:pt x="213082" y="49197"/>
                  <a:pt x="220112" y="43432"/>
                  <a:pt x="223520" y="38888"/>
                </a:cubicBezTo>
                <a:cubicBezTo>
                  <a:pt x="227738" y="33264"/>
                  <a:pt x="235390" y="32957"/>
                  <a:pt x="241300" y="31268"/>
                </a:cubicBezTo>
                <a:cubicBezTo>
                  <a:pt x="243874" y="30532"/>
                  <a:pt x="246380" y="29575"/>
                  <a:pt x="248920" y="28728"/>
                </a:cubicBezTo>
                <a:cubicBezTo>
                  <a:pt x="256540" y="29575"/>
                  <a:pt x="264507" y="28844"/>
                  <a:pt x="271780" y="31268"/>
                </a:cubicBezTo>
                <a:cubicBezTo>
                  <a:pt x="303244" y="41756"/>
                  <a:pt x="274916" y="38090"/>
                  <a:pt x="294640" y="49048"/>
                </a:cubicBezTo>
                <a:cubicBezTo>
                  <a:pt x="299321" y="51649"/>
                  <a:pt x="309880" y="54128"/>
                  <a:pt x="309880" y="54128"/>
                </a:cubicBezTo>
                <a:cubicBezTo>
                  <a:pt x="315807" y="53281"/>
                  <a:pt x="321789" y="52762"/>
                  <a:pt x="327660" y="51588"/>
                </a:cubicBezTo>
                <a:cubicBezTo>
                  <a:pt x="338301" y="49460"/>
                  <a:pt x="332910" y="48963"/>
                  <a:pt x="342900" y="43968"/>
                </a:cubicBezTo>
                <a:cubicBezTo>
                  <a:pt x="358060" y="36388"/>
                  <a:pt x="352595" y="40631"/>
                  <a:pt x="368300" y="36348"/>
                </a:cubicBezTo>
                <a:cubicBezTo>
                  <a:pt x="373466" y="34939"/>
                  <a:pt x="379085" y="34238"/>
                  <a:pt x="383540" y="31268"/>
                </a:cubicBezTo>
                <a:cubicBezTo>
                  <a:pt x="388620" y="27881"/>
                  <a:pt x="404572" y="19177"/>
                  <a:pt x="398780" y="21108"/>
                </a:cubicBezTo>
                <a:cubicBezTo>
                  <a:pt x="387848" y="24752"/>
                  <a:pt x="393757" y="22999"/>
                  <a:pt x="381000" y="26188"/>
                </a:cubicBezTo>
                <a:cubicBezTo>
                  <a:pt x="363532" y="37833"/>
                  <a:pt x="371552" y="34417"/>
                  <a:pt x="358140" y="38888"/>
                </a:cubicBezTo>
                <a:cubicBezTo>
                  <a:pt x="352213" y="47778"/>
                  <a:pt x="350520" y="52435"/>
                  <a:pt x="337820" y="56668"/>
                </a:cubicBezTo>
                <a:lnTo>
                  <a:pt x="322580" y="61748"/>
                </a:lnTo>
                <a:cubicBezTo>
                  <a:pt x="315807" y="60901"/>
                  <a:pt x="304795" y="65546"/>
                  <a:pt x="302260" y="59208"/>
                </a:cubicBezTo>
                <a:cubicBezTo>
                  <a:pt x="300394" y="54543"/>
                  <a:pt x="320186" y="47918"/>
                  <a:pt x="325120" y="46508"/>
                </a:cubicBezTo>
                <a:cubicBezTo>
                  <a:pt x="328477" y="45549"/>
                  <a:pt x="331893" y="44815"/>
                  <a:pt x="335280" y="43968"/>
                </a:cubicBezTo>
                <a:cubicBezTo>
                  <a:pt x="343764" y="44534"/>
                  <a:pt x="377520" y="49424"/>
                  <a:pt x="391160" y="43968"/>
                </a:cubicBezTo>
                <a:cubicBezTo>
                  <a:pt x="394495" y="42634"/>
                  <a:pt x="396240" y="38888"/>
                  <a:pt x="398780" y="36348"/>
                </a:cubicBezTo>
                <a:cubicBezTo>
                  <a:pt x="404707" y="18568"/>
                  <a:pt x="405553" y="26188"/>
                  <a:pt x="401320" y="13488"/>
                </a:cubicBezTo>
                <a:cubicBezTo>
                  <a:pt x="391160" y="14335"/>
                  <a:pt x="380956" y="14763"/>
                  <a:pt x="370840" y="16028"/>
                </a:cubicBezTo>
                <a:cubicBezTo>
                  <a:pt x="367376" y="16461"/>
                  <a:pt x="364088" y="17811"/>
                  <a:pt x="360680" y="18568"/>
                </a:cubicBezTo>
                <a:cubicBezTo>
                  <a:pt x="356466" y="19505"/>
                  <a:pt x="352168" y="20061"/>
                  <a:pt x="347980" y="21108"/>
                </a:cubicBezTo>
                <a:cubicBezTo>
                  <a:pt x="345383" y="21757"/>
                  <a:pt x="342957" y="22999"/>
                  <a:pt x="340360" y="23648"/>
                </a:cubicBezTo>
                <a:cubicBezTo>
                  <a:pt x="336172" y="24695"/>
                  <a:pt x="331893" y="25341"/>
                  <a:pt x="327660" y="26188"/>
                </a:cubicBezTo>
                <a:cubicBezTo>
                  <a:pt x="324273" y="27881"/>
                  <a:pt x="320177" y="28591"/>
                  <a:pt x="317500" y="31268"/>
                </a:cubicBezTo>
                <a:cubicBezTo>
                  <a:pt x="313183" y="35585"/>
                  <a:pt x="309271" y="40716"/>
                  <a:pt x="307340" y="46508"/>
                </a:cubicBezTo>
                <a:cubicBezTo>
                  <a:pt x="306493" y="49048"/>
                  <a:pt x="306444" y="52015"/>
                  <a:pt x="304800" y="54128"/>
                </a:cubicBezTo>
                <a:cubicBezTo>
                  <a:pt x="300389" y="59799"/>
                  <a:pt x="296376" y="67096"/>
                  <a:pt x="289560" y="69368"/>
                </a:cubicBezTo>
                <a:lnTo>
                  <a:pt x="274320" y="74448"/>
                </a:lnTo>
                <a:cubicBezTo>
                  <a:pt x="237913" y="73601"/>
                  <a:pt x="201482" y="73490"/>
                  <a:pt x="165100" y="71908"/>
                </a:cubicBezTo>
                <a:cubicBezTo>
                  <a:pt x="162425" y="71792"/>
                  <a:pt x="159571" y="71041"/>
                  <a:pt x="157480" y="69368"/>
                </a:cubicBezTo>
                <a:cubicBezTo>
                  <a:pt x="155096" y="67461"/>
                  <a:pt x="154093" y="64288"/>
                  <a:pt x="152400" y="61748"/>
                </a:cubicBezTo>
                <a:cubicBezTo>
                  <a:pt x="150409" y="49804"/>
                  <a:pt x="147006" y="38325"/>
                  <a:pt x="152400" y="26188"/>
                </a:cubicBezTo>
                <a:cubicBezTo>
                  <a:pt x="153487" y="23741"/>
                  <a:pt x="157513" y="24588"/>
                  <a:pt x="160020" y="23648"/>
                </a:cubicBezTo>
                <a:cubicBezTo>
                  <a:pt x="164289" y="22047"/>
                  <a:pt x="168487" y="20261"/>
                  <a:pt x="172720" y="18568"/>
                </a:cubicBezTo>
                <a:cubicBezTo>
                  <a:pt x="180340" y="19415"/>
                  <a:pt x="188461" y="18261"/>
                  <a:pt x="195580" y="21108"/>
                </a:cubicBezTo>
                <a:cubicBezTo>
                  <a:pt x="198066" y="22102"/>
                  <a:pt x="198120" y="26051"/>
                  <a:pt x="198120" y="28728"/>
                </a:cubicBezTo>
                <a:cubicBezTo>
                  <a:pt x="198120" y="37237"/>
                  <a:pt x="198082" y="45995"/>
                  <a:pt x="195580" y="54128"/>
                </a:cubicBezTo>
                <a:cubicBezTo>
                  <a:pt x="194524" y="57561"/>
                  <a:pt x="190720" y="59448"/>
                  <a:pt x="187960" y="61748"/>
                </a:cubicBezTo>
                <a:cubicBezTo>
                  <a:pt x="181395" y="67219"/>
                  <a:pt x="180357" y="66822"/>
                  <a:pt x="172720" y="69368"/>
                </a:cubicBezTo>
                <a:cubicBezTo>
                  <a:pt x="164253" y="68521"/>
                  <a:pt x="155611" y="68741"/>
                  <a:pt x="147320" y="66828"/>
                </a:cubicBezTo>
                <a:cubicBezTo>
                  <a:pt x="144345" y="66142"/>
                  <a:pt x="142430" y="63113"/>
                  <a:pt x="139700" y="61748"/>
                </a:cubicBezTo>
                <a:cubicBezTo>
                  <a:pt x="137305" y="60551"/>
                  <a:pt x="134620" y="60055"/>
                  <a:pt x="132080" y="59208"/>
                </a:cubicBezTo>
                <a:cubicBezTo>
                  <a:pt x="129540" y="56668"/>
                  <a:pt x="127220" y="53888"/>
                  <a:pt x="124460" y="51588"/>
                </a:cubicBezTo>
                <a:cubicBezTo>
                  <a:pt x="115191" y="43864"/>
                  <a:pt x="117422" y="49433"/>
                  <a:pt x="109220" y="38888"/>
                </a:cubicBezTo>
                <a:cubicBezTo>
                  <a:pt x="96536" y="22580"/>
                  <a:pt x="105308" y="25070"/>
                  <a:pt x="91440" y="21108"/>
                </a:cubicBezTo>
                <a:cubicBezTo>
                  <a:pt x="88083" y="20149"/>
                  <a:pt x="84667" y="19415"/>
                  <a:pt x="81280" y="18568"/>
                </a:cubicBezTo>
                <a:cubicBezTo>
                  <a:pt x="77893" y="19415"/>
                  <a:pt x="73961" y="19079"/>
                  <a:pt x="71120" y="21108"/>
                </a:cubicBezTo>
                <a:cubicBezTo>
                  <a:pt x="61123" y="28249"/>
                  <a:pt x="61183" y="38120"/>
                  <a:pt x="66040" y="49048"/>
                </a:cubicBezTo>
                <a:cubicBezTo>
                  <a:pt x="67280" y="51838"/>
                  <a:pt x="70854" y="52925"/>
                  <a:pt x="73660" y="54128"/>
                </a:cubicBezTo>
                <a:cubicBezTo>
                  <a:pt x="76869" y="55503"/>
                  <a:pt x="80346" y="56321"/>
                  <a:pt x="83820" y="56668"/>
                </a:cubicBezTo>
                <a:cubicBezTo>
                  <a:pt x="97326" y="58019"/>
                  <a:pt x="110924" y="58205"/>
                  <a:pt x="124460" y="59208"/>
                </a:cubicBezTo>
                <a:cubicBezTo>
                  <a:pt x="133786" y="59899"/>
                  <a:pt x="143087" y="60901"/>
                  <a:pt x="152400" y="61748"/>
                </a:cubicBezTo>
                <a:cubicBezTo>
                  <a:pt x="202678" y="59653"/>
                  <a:pt x="198132" y="61880"/>
                  <a:pt x="231140" y="56668"/>
                </a:cubicBezTo>
                <a:cubicBezTo>
                  <a:pt x="241314" y="55062"/>
                  <a:pt x="251848" y="54845"/>
                  <a:pt x="261620" y="51588"/>
                </a:cubicBezTo>
                <a:cubicBezTo>
                  <a:pt x="269503" y="48960"/>
                  <a:pt x="271553" y="48676"/>
                  <a:pt x="279400" y="43968"/>
                </a:cubicBezTo>
                <a:cubicBezTo>
                  <a:pt x="284635" y="40827"/>
                  <a:pt x="289560" y="37195"/>
                  <a:pt x="294640" y="33808"/>
                </a:cubicBezTo>
                <a:lnTo>
                  <a:pt x="302260" y="28728"/>
                </a:lnTo>
                <a:cubicBezTo>
                  <a:pt x="304800" y="27035"/>
                  <a:pt x="306918" y="24388"/>
                  <a:pt x="309880" y="23648"/>
                </a:cubicBezTo>
                <a:cubicBezTo>
                  <a:pt x="324228" y="20061"/>
                  <a:pt x="316617" y="21793"/>
                  <a:pt x="332740" y="18568"/>
                </a:cubicBezTo>
                <a:cubicBezTo>
                  <a:pt x="340360" y="19415"/>
                  <a:pt x="348481" y="18261"/>
                  <a:pt x="355600" y="21108"/>
                </a:cubicBezTo>
                <a:cubicBezTo>
                  <a:pt x="358086" y="22102"/>
                  <a:pt x="358140" y="26051"/>
                  <a:pt x="358140" y="28728"/>
                </a:cubicBezTo>
                <a:cubicBezTo>
                  <a:pt x="358140" y="33045"/>
                  <a:pt x="357531" y="37567"/>
                  <a:pt x="355600" y="41428"/>
                </a:cubicBezTo>
                <a:cubicBezTo>
                  <a:pt x="353891" y="44846"/>
                  <a:pt x="344111" y="52461"/>
                  <a:pt x="340360" y="54128"/>
                </a:cubicBezTo>
                <a:cubicBezTo>
                  <a:pt x="325683" y="60651"/>
                  <a:pt x="320945" y="58906"/>
                  <a:pt x="304800" y="64288"/>
                </a:cubicBezTo>
                <a:cubicBezTo>
                  <a:pt x="302260" y="65135"/>
                  <a:pt x="299575" y="65631"/>
                  <a:pt x="297180" y="66828"/>
                </a:cubicBezTo>
                <a:cubicBezTo>
                  <a:pt x="294450" y="68193"/>
                  <a:pt x="292456" y="70943"/>
                  <a:pt x="289560" y="71908"/>
                </a:cubicBezTo>
                <a:cubicBezTo>
                  <a:pt x="284674" y="73537"/>
                  <a:pt x="279387" y="73527"/>
                  <a:pt x="274320" y="74448"/>
                </a:cubicBezTo>
                <a:cubicBezTo>
                  <a:pt x="248076" y="79220"/>
                  <a:pt x="275394" y="75736"/>
                  <a:pt x="233680" y="79528"/>
                </a:cubicBezTo>
                <a:cubicBezTo>
                  <a:pt x="218440" y="78681"/>
                  <a:pt x="203161" y="78370"/>
                  <a:pt x="187960" y="76988"/>
                </a:cubicBezTo>
                <a:cubicBezTo>
                  <a:pt x="184483" y="76672"/>
                  <a:pt x="181250" y="74979"/>
                  <a:pt x="177800" y="74448"/>
                </a:cubicBezTo>
                <a:cubicBezTo>
                  <a:pt x="170222" y="73282"/>
                  <a:pt x="162597" y="72301"/>
                  <a:pt x="154940" y="71908"/>
                </a:cubicBezTo>
                <a:cubicBezTo>
                  <a:pt x="129559" y="70606"/>
                  <a:pt x="104140" y="70215"/>
                  <a:pt x="78740" y="69368"/>
                </a:cubicBezTo>
                <a:cubicBezTo>
                  <a:pt x="73660" y="65981"/>
                  <a:pt x="69292" y="61139"/>
                  <a:pt x="63500" y="59208"/>
                </a:cubicBezTo>
                <a:cubicBezTo>
                  <a:pt x="60960" y="58361"/>
                  <a:pt x="58275" y="57865"/>
                  <a:pt x="55880" y="56668"/>
                </a:cubicBezTo>
                <a:cubicBezTo>
                  <a:pt x="53150" y="55303"/>
                  <a:pt x="51050" y="52828"/>
                  <a:pt x="48260" y="51588"/>
                </a:cubicBezTo>
                <a:cubicBezTo>
                  <a:pt x="43367" y="49413"/>
                  <a:pt x="38100" y="48201"/>
                  <a:pt x="33020" y="46508"/>
                </a:cubicBezTo>
                <a:cubicBezTo>
                  <a:pt x="18924" y="41809"/>
                  <a:pt x="22743" y="43636"/>
                  <a:pt x="45720" y="46508"/>
                </a:cubicBezTo>
                <a:lnTo>
                  <a:pt x="60960" y="51588"/>
                </a:lnTo>
                <a:cubicBezTo>
                  <a:pt x="63500" y="52435"/>
                  <a:pt x="66094" y="53134"/>
                  <a:pt x="68580" y="54128"/>
                </a:cubicBezTo>
                <a:cubicBezTo>
                  <a:pt x="72813" y="55821"/>
                  <a:pt x="76857" y="58102"/>
                  <a:pt x="81280" y="59208"/>
                </a:cubicBezTo>
                <a:cubicBezTo>
                  <a:pt x="87088" y="60660"/>
                  <a:pt x="93133" y="60901"/>
                  <a:pt x="99060" y="61748"/>
                </a:cubicBezTo>
                <a:cubicBezTo>
                  <a:pt x="101600" y="62595"/>
                  <a:pt x="104106" y="63552"/>
                  <a:pt x="106680" y="64288"/>
                </a:cubicBezTo>
                <a:cubicBezTo>
                  <a:pt x="116157" y="66996"/>
                  <a:pt x="120267" y="66757"/>
                  <a:pt x="129540" y="71908"/>
                </a:cubicBezTo>
                <a:cubicBezTo>
                  <a:pt x="133241" y="73964"/>
                  <a:pt x="136313" y="76988"/>
                  <a:pt x="139700" y="79528"/>
                </a:cubicBezTo>
                <a:cubicBezTo>
                  <a:pt x="140547" y="82068"/>
                  <a:pt x="144635" y="85951"/>
                  <a:pt x="142240" y="87148"/>
                </a:cubicBezTo>
                <a:cubicBezTo>
                  <a:pt x="140791" y="87873"/>
                  <a:pt x="125030" y="83623"/>
                  <a:pt x="121920" y="82068"/>
                </a:cubicBezTo>
                <a:cubicBezTo>
                  <a:pt x="119190" y="80703"/>
                  <a:pt x="114300" y="80041"/>
                  <a:pt x="114300" y="76988"/>
                </a:cubicBezTo>
                <a:cubicBezTo>
                  <a:pt x="114300" y="74311"/>
                  <a:pt x="119323" y="78879"/>
                  <a:pt x="121920" y="79528"/>
                </a:cubicBezTo>
                <a:cubicBezTo>
                  <a:pt x="126108" y="80575"/>
                  <a:pt x="130387" y="81221"/>
                  <a:pt x="134620" y="82068"/>
                </a:cubicBezTo>
                <a:lnTo>
                  <a:pt x="215900" y="79528"/>
                </a:lnTo>
                <a:cubicBezTo>
                  <a:pt x="223558" y="79154"/>
                  <a:pt x="231113" y="77534"/>
                  <a:pt x="238760" y="76988"/>
                </a:cubicBezTo>
                <a:cubicBezTo>
                  <a:pt x="254828" y="75840"/>
                  <a:pt x="270933" y="75295"/>
                  <a:pt x="287020" y="74448"/>
                </a:cubicBezTo>
                <a:cubicBezTo>
                  <a:pt x="289560" y="73601"/>
                  <a:pt x="292031" y="72510"/>
                  <a:pt x="294640" y="71908"/>
                </a:cubicBezTo>
                <a:cubicBezTo>
                  <a:pt x="319093" y="66265"/>
                  <a:pt x="318975" y="66946"/>
                  <a:pt x="342900" y="64288"/>
                </a:cubicBezTo>
                <a:cubicBezTo>
                  <a:pt x="345440" y="63441"/>
                  <a:pt x="348180" y="63048"/>
                  <a:pt x="350520" y="61748"/>
                </a:cubicBezTo>
                <a:cubicBezTo>
                  <a:pt x="355857" y="58783"/>
                  <a:pt x="365760" y="51588"/>
                  <a:pt x="365760" y="51588"/>
                </a:cubicBezTo>
                <a:cubicBezTo>
                  <a:pt x="365760" y="51588"/>
                  <a:pt x="357376" y="56810"/>
                  <a:pt x="353060" y="59208"/>
                </a:cubicBezTo>
                <a:cubicBezTo>
                  <a:pt x="349750" y="61047"/>
                  <a:pt x="346380" y="62796"/>
                  <a:pt x="342900" y="64288"/>
                </a:cubicBezTo>
                <a:cubicBezTo>
                  <a:pt x="340439" y="65343"/>
                  <a:pt x="337741" y="65773"/>
                  <a:pt x="335280" y="66828"/>
                </a:cubicBezTo>
                <a:cubicBezTo>
                  <a:pt x="326917" y="70412"/>
                  <a:pt x="325748" y="72615"/>
                  <a:pt x="317500" y="74448"/>
                </a:cubicBezTo>
                <a:cubicBezTo>
                  <a:pt x="308083" y="76541"/>
                  <a:pt x="290728" y="78429"/>
                  <a:pt x="281940" y="79528"/>
                </a:cubicBezTo>
                <a:cubicBezTo>
                  <a:pt x="279400" y="80375"/>
                  <a:pt x="272024" y="83446"/>
                  <a:pt x="274320" y="82068"/>
                </a:cubicBezTo>
                <a:cubicBezTo>
                  <a:pt x="292397" y="71222"/>
                  <a:pt x="291415" y="73906"/>
                  <a:pt x="307340" y="66828"/>
                </a:cubicBezTo>
                <a:cubicBezTo>
                  <a:pt x="310800" y="65290"/>
                  <a:pt x="314040" y="63286"/>
                  <a:pt x="317500" y="61748"/>
                </a:cubicBezTo>
                <a:cubicBezTo>
                  <a:pt x="341600" y="51037"/>
                  <a:pt x="318142" y="62438"/>
                  <a:pt x="347980" y="51588"/>
                </a:cubicBezTo>
                <a:cubicBezTo>
                  <a:pt x="364308" y="45651"/>
                  <a:pt x="352218" y="48199"/>
                  <a:pt x="365760" y="41428"/>
                </a:cubicBezTo>
                <a:cubicBezTo>
                  <a:pt x="368155" y="40231"/>
                  <a:pt x="370985" y="40085"/>
                  <a:pt x="373380" y="38888"/>
                </a:cubicBezTo>
                <a:cubicBezTo>
                  <a:pt x="390921" y="30117"/>
                  <a:pt x="370015" y="36554"/>
                  <a:pt x="391160" y="31268"/>
                </a:cubicBezTo>
                <a:cubicBezTo>
                  <a:pt x="393700" y="29575"/>
                  <a:pt x="396770" y="28485"/>
                  <a:pt x="398780" y="26188"/>
                </a:cubicBezTo>
                <a:cubicBezTo>
                  <a:pt x="402800" y="21593"/>
                  <a:pt x="408940" y="10948"/>
                  <a:pt x="408940" y="10948"/>
                </a:cubicBezTo>
                <a:cubicBezTo>
                  <a:pt x="398476" y="8855"/>
                  <a:pt x="391807" y="5960"/>
                  <a:pt x="381000" y="10948"/>
                </a:cubicBezTo>
                <a:cubicBezTo>
                  <a:pt x="374387" y="14000"/>
                  <a:pt x="369423" y="19831"/>
                  <a:pt x="363220" y="23648"/>
                </a:cubicBezTo>
                <a:cubicBezTo>
                  <a:pt x="358383" y="26625"/>
                  <a:pt x="352966" y="28548"/>
                  <a:pt x="347980" y="31268"/>
                </a:cubicBezTo>
                <a:cubicBezTo>
                  <a:pt x="343646" y="33632"/>
                  <a:pt x="339864" y="37054"/>
                  <a:pt x="335280" y="38888"/>
                </a:cubicBezTo>
                <a:cubicBezTo>
                  <a:pt x="331272" y="40491"/>
                  <a:pt x="326813" y="40581"/>
                  <a:pt x="322580" y="41428"/>
                </a:cubicBezTo>
                <a:cubicBezTo>
                  <a:pt x="309880" y="40581"/>
                  <a:pt x="297138" y="40220"/>
                  <a:pt x="284480" y="38888"/>
                </a:cubicBezTo>
                <a:cubicBezTo>
                  <a:pt x="281008" y="38523"/>
                  <a:pt x="277811" y="36348"/>
                  <a:pt x="274320" y="36348"/>
                </a:cubicBezTo>
                <a:cubicBezTo>
                  <a:pt x="264125" y="36348"/>
                  <a:pt x="254000" y="38041"/>
                  <a:pt x="243840" y="38888"/>
                </a:cubicBezTo>
                <a:cubicBezTo>
                  <a:pt x="237864" y="40880"/>
                  <a:pt x="223080" y="46508"/>
                  <a:pt x="215900" y="46508"/>
                </a:cubicBezTo>
                <a:cubicBezTo>
                  <a:pt x="209074" y="46508"/>
                  <a:pt x="202353" y="44815"/>
                  <a:pt x="195580" y="43968"/>
                </a:cubicBezTo>
                <a:cubicBezTo>
                  <a:pt x="193040" y="41428"/>
                  <a:pt x="190720" y="38648"/>
                  <a:pt x="187960" y="36348"/>
                </a:cubicBezTo>
                <a:cubicBezTo>
                  <a:pt x="174858" y="25429"/>
                  <a:pt x="169994" y="30472"/>
                  <a:pt x="147320" y="28728"/>
                </a:cubicBezTo>
                <a:cubicBezTo>
                  <a:pt x="143933" y="27881"/>
                  <a:pt x="140282" y="27749"/>
                  <a:pt x="137160" y="26188"/>
                </a:cubicBezTo>
                <a:cubicBezTo>
                  <a:pt x="133374" y="24295"/>
                  <a:pt x="130445" y="21029"/>
                  <a:pt x="127000" y="18568"/>
                </a:cubicBezTo>
                <a:cubicBezTo>
                  <a:pt x="124516" y="16794"/>
                  <a:pt x="122110" y="14853"/>
                  <a:pt x="119380" y="13488"/>
                </a:cubicBezTo>
                <a:cubicBezTo>
                  <a:pt x="116985" y="12291"/>
                  <a:pt x="114300" y="11795"/>
                  <a:pt x="111760" y="10948"/>
                </a:cubicBezTo>
                <a:cubicBezTo>
                  <a:pt x="84575" y="29071"/>
                  <a:pt x="111170" y="13488"/>
                  <a:pt x="35560" y="13488"/>
                </a:cubicBezTo>
                <a:cubicBezTo>
                  <a:pt x="25365" y="13488"/>
                  <a:pt x="15240" y="15181"/>
                  <a:pt x="5080" y="16028"/>
                </a:cubicBezTo>
                <a:cubicBezTo>
                  <a:pt x="3387" y="18568"/>
                  <a:pt x="0" y="20595"/>
                  <a:pt x="0" y="23648"/>
                </a:cubicBezTo>
                <a:cubicBezTo>
                  <a:pt x="0" y="32419"/>
                  <a:pt x="10142" y="32534"/>
                  <a:pt x="15240" y="33808"/>
                </a:cubicBezTo>
                <a:cubicBezTo>
                  <a:pt x="34713" y="32961"/>
                  <a:pt x="54279" y="33345"/>
                  <a:pt x="73660" y="31268"/>
                </a:cubicBezTo>
                <a:cubicBezTo>
                  <a:pt x="78193" y="30782"/>
                  <a:pt x="82002" y="27529"/>
                  <a:pt x="86360" y="26188"/>
                </a:cubicBezTo>
                <a:cubicBezTo>
                  <a:pt x="93033" y="24135"/>
                  <a:pt x="106680" y="21108"/>
                  <a:pt x="106680" y="21108"/>
                </a:cubicBezTo>
                <a:cubicBezTo>
                  <a:pt x="121073" y="21955"/>
                  <a:pt x="135513" y="22213"/>
                  <a:pt x="149860" y="23648"/>
                </a:cubicBezTo>
                <a:cubicBezTo>
                  <a:pt x="152524" y="23914"/>
                  <a:pt x="155389" y="24515"/>
                  <a:pt x="157480" y="26188"/>
                </a:cubicBezTo>
                <a:cubicBezTo>
                  <a:pt x="159864" y="28095"/>
                  <a:pt x="160867" y="31268"/>
                  <a:pt x="162560" y="33808"/>
                </a:cubicBezTo>
                <a:cubicBezTo>
                  <a:pt x="167640" y="29575"/>
                  <a:pt x="172858" y="25501"/>
                  <a:pt x="177800" y="21108"/>
                </a:cubicBezTo>
                <a:cubicBezTo>
                  <a:pt x="180485" y="18722"/>
                  <a:pt x="182431" y="15481"/>
                  <a:pt x="185420" y="13488"/>
                </a:cubicBezTo>
                <a:cubicBezTo>
                  <a:pt x="187648" y="12003"/>
                  <a:pt x="190500" y="11795"/>
                  <a:pt x="193040" y="10948"/>
                </a:cubicBezTo>
                <a:cubicBezTo>
                  <a:pt x="200660" y="11795"/>
                  <a:pt x="208462" y="11629"/>
                  <a:pt x="215900" y="13488"/>
                </a:cubicBezTo>
                <a:cubicBezTo>
                  <a:pt x="218862" y="14228"/>
                  <a:pt x="220491" y="18947"/>
                  <a:pt x="223520" y="18568"/>
                </a:cubicBezTo>
                <a:cubicBezTo>
                  <a:pt x="228419" y="17956"/>
                  <a:pt x="232034" y="13565"/>
                  <a:pt x="236220" y="10948"/>
                </a:cubicBezTo>
                <a:cubicBezTo>
                  <a:pt x="247475" y="3914"/>
                  <a:pt x="239710" y="7245"/>
                  <a:pt x="251460" y="3328"/>
                </a:cubicBezTo>
                <a:cubicBezTo>
                  <a:pt x="255693" y="5021"/>
                  <a:pt x="259891" y="6807"/>
                  <a:pt x="264160" y="8408"/>
                </a:cubicBezTo>
                <a:cubicBezTo>
                  <a:pt x="296321" y="20469"/>
                  <a:pt x="319050" y="12261"/>
                  <a:pt x="363220" y="13488"/>
                </a:cubicBezTo>
                <a:cubicBezTo>
                  <a:pt x="370840" y="11795"/>
                  <a:pt x="378619" y="10704"/>
                  <a:pt x="386080" y="8408"/>
                </a:cubicBezTo>
                <a:cubicBezTo>
                  <a:pt x="389699" y="7294"/>
                  <a:pt x="392462" y="3580"/>
                  <a:pt x="396240" y="3328"/>
                </a:cubicBezTo>
                <a:cubicBezTo>
                  <a:pt x="405571" y="2706"/>
                  <a:pt x="414867" y="5021"/>
                  <a:pt x="424180" y="5868"/>
                </a:cubicBezTo>
                <a:cubicBezTo>
                  <a:pt x="427567" y="5021"/>
                  <a:pt x="430983" y="4287"/>
                  <a:pt x="434340" y="3328"/>
                </a:cubicBezTo>
                <a:cubicBezTo>
                  <a:pt x="436914" y="2592"/>
                  <a:pt x="441113" y="-1752"/>
                  <a:pt x="441960" y="788"/>
                </a:cubicBezTo>
                <a:cubicBezTo>
                  <a:pt x="443796" y="6296"/>
                  <a:pt x="433354" y="14800"/>
                  <a:pt x="429260" y="16028"/>
                </a:cubicBezTo>
                <a:cubicBezTo>
                  <a:pt x="426756" y="16779"/>
                  <a:pt x="392298" y="20966"/>
                  <a:pt x="391160" y="21108"/>
                </a:cubicBezTo>
                <a:cubicBezTo>
                  <a:pt x="381934" y="24183"/>
                  <a:pt x="386217" y="23648"/>
                  <a:pt x="378460" y="23648"/>
                </a:cubicBezTo>
              </a:path>
            </a:pathLst>
          </a:custGeom>
          <a:noFill/>
          <a:ln w="19050" cmpd="sng"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23" name="Triangle isocèle 22">
            <a:extLst>
              <a:ext uri="{FF2B5EF4-FFF2-40B4-BE49-F238E27FC236}">
                <a16:creationId xmlns:a16="http://schemas.microsoft.com/office/drawing/2014/main" xmlns="" id="{3B5CE0DF-C14D-485B-BDE7-9EA3B63A3FF9}"/>
              </a:ext>
            </a:extLst>
          </p:cNvPr>
          <p:cNvSpPr/>
          <p:nvPr/>
        </p:nvSpPr>
        <p:spPr>
          <a:xfrm flipV="1">
            <a:off x="2188919" y="4140507"/>
            <a:ext cx="771059" cy="829000"/>
          </a:xfrm>
          <a:prstGeom prst="triangle">
            <a:avLst/>
          </a:prstGeom>
          <a:solidFill>
            <a:srgbClr val="FFFFFF">
              <a:alpha val="50196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Flèche : demi-tour 23">
            <a:extLst>
              <a:ext uri="{FF2B5EF4-FFF2-40B4-BE49-F238E27FC236}">
                <a16:creationId xmlns:a16="http://schemas.microsoft.com/office/drawing/2014/main" xmlns="" id="{ADE0E6AF-D5E6-45CF-8A2A-488544A770EF}"/>
              </a:ext>
            </a:extLst>
          </p:cNvPr>
          <p:cNvSpPr/>
          <p:nvPr/>
        </p:nvSpPr>
        <p:spPr>
          <a:xfrm>
            <a:off x="2518701" y="3718139"/>
            <a:ext cx="6249440" cy="829000"/>
          </a:xfrm>
          <a:prstGeom prst="uturnArrow">
            <a:avLst>
              <a:gd name="adj1" fmla="val 11812"/>
              <a:gd name="adj2" fmla="val 25000"/>
              <a:gd name="adj3" fmla="val 23801"/>
              <a:gd name="adj4" fmla="val 76199"/>
              <a:gd name="adj5" fmla="val 100000"/>
            </a:avLst>
          </a:prstGeom>
          <a:solidFill>
            <a:srgbClr val="92D05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xmlns="" id="{2E6C1861-FE6C-4103-B53F-C22BABC941D3}"/>
                  </a:ext>
                </a:extLst>
              </p:cNvPr>
              <p:cNvSpPr txBox="1"/>
              <p:nvPr/>
            </p:nvSpPr>
            <p:spPr>
              <a:xfrm>
                <a:off x="2332082" y="2973120"/>
                <a:ext cx="41996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Prélèvement de </a:t>
                </a:r>
                <a14:m>
                  <m:oMath xmlns:m="http://schemas.openxmlformats.org/officeDocument/2006/math" xmlns="">
                    <m:r>
                      <a:rPr lang="fr-FR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=20 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mL</m:t>
                    </m:r>
                  </m:oMath>
                </a14:m>
                <a:r>
                  <a:rPr lang="fr-FR" dirty="0"/>
                  <a:t> de surnageant</a:t>
                </a:r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2E6C1861-FE6C-4103-B53F-C22BABC941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2082" y="2973120"/>
                <a:ext cx="4199676" cy="369332"/>
              </a:xfrm>
              <a:prstGeom prst="rect">
                <a:avLst/>
              </a:prstGeom>
              <a:blipFill>
                <a:blip r:embed="rId5"/>
                <a:stretch>
                  <a:fillRect l="-1308" t="-10000" r="-581" b="-2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ZoneTexte 2">
            <a:extLst>
              <a:ext uri="{FF2B5EF4-FFF2-40B4-BE49-F238E27FC236}">
                <a16:creationId xmlns:a16="http://schemas.microsoft.com/office/drawing/2014/main" xmlns="" id="{9CF70585-0416-4B79-AB97-D40AF367324E}"/>
              </a:ext>
            </a:extLst>
          </p:cNvPr>
          <p:cNvSpPr txBox="1"/>
          <p:nvPr/>
        </p:nvSpPr>
        <p:spPr>
          <a:xfrm>
            <a:off x="-135973" y="4461533"/>
            <a:ext cx="2126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Solution saturée d’acide benzoïque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5917467" y="2019533"/>
            <a:ext cx="2133918" cy="92333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fr-FR" dirty="0" smtClean="0"/>
              <a:t>HO</a:t>
            </a:r>
            <a:r>
              <a:rPr lang="fr-FR" baseline="30000" dirty="0" smtClean="0"/>
              <a:t>-</a:t>
            </a:r>
            <a:r>
              <a:rPr lang="fr-FR" baseline="-25000" dirty="0" smtClean="0"/>
              <a:t>(</a:t>
            </a:r>
            <a:r>
              <a:rPr lang="fr-FR" baseline="-25000" dirty="0" err="1" smtClean="0"/>
              <a:t>aq</a:t>
            </a:r>
            <a:r>
              <a:rPr lang="fr-FR" baseline="-25000" dirty="0" smtClean="0"/>
              <a:t>)</a:t>
            </a:r>
            <a:r>
              <a:rPr lang="fr-FR" dirty="0"/>
              <a:t> </a:t>
            </a:r>
            <a:r>
              <a:rPr lang="fr-FR" dirty="0" smtClean="0"/>
              <a:t>, C</a:t>
            </a:r>
            <a:r>
              <a:rPr lang="fr-FR" dirty="0" smtClean="0"/>
              <a:t>=10</a:t>
            </a:r>
            <a:r>
              <a:rPr lang="fr-FR" baseline="30000" dirty="0" smtClean="0"/>
              <a:t>-1</a:t>
            </a:r>
            <a:r>
              <a:rPr lang="fr-FR" dirty="0" smtClean="0"/>
              <a:t> </a:t>
            </a:r>
            <a:r>
              <a:rPr lang="fr-FR" dirty="0" smtClean="0"/>
              <a:t>mol/L</a:t>
            </a:r>
          </a:p>
          <a:p>
            <a:r>
              <a:rPr lang="fr-FR" dirty="0"/>
              <a:t>	 </a:t>
            </a:r>
            <a:r>
              <a:rPr lang="fr-FR" dirty="0" smtClean="0"/>
              <a:t>     </a:t>
            </a:r>
            <a:r>
              <a:rPr lang="fr-FR" dirty="0" err="1" smtClean="0"/>
              <a:t>Véq</a:t>
            </a:r>
            <a:r>
              <a:rPr lang="fr-FR" dirty="0" smtClean="0"/>
              <a:t> ?</a:t>
            </a:r>
          </a:p>
          <a:p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6411607" y="4712238"/>
            <a:ext cx="1499612" cy="1200329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fr-FR" dirty="0" err="1" smtClean="0"/>
              <a:t>PhCOOH</a:t>
            </a:r>
            <a:r>
              <a:rPr lang="fr-FR" dirty="0" smtClean="0"/>
              <a:t>(</a:t>
            </a:r>
            <a:r>
              <a:rPr lang="fr-FR" dirty="0" err="1" smtClean="0"/>
              <a:t>aq</a:t>
            </a:r>
            <a:r>
              <a:rPr lang="fr-FR" dirty="0" smtClean="0"/>
              <a:t>)</a:t>
            </a:r>
          </a:p>
          <a:p>
            <a:r>
              <a:rPr lang="fr-FR" dirty="0" smtClean="0"/>
              <a:t>V=20mL</a:t>
            </a:r>
            <a:br>
              <a:rPr lang="fr-FR" dirty="0" smtClean="0"/>
            </a:br>
            <a:r>
              <a:rPr lang="fr-FR" dirty="0" smtClean="0"/>
              <a:t>C= ?</a:t>
            </a:r>
          </a:p>
          <a:p>
            <a:endParaRPr lang="fr-FR" dirty="0"/>
          </a:p>
        </p:txBody>
      </p:sp>
      <p:cxnSp>
        <p:nvCxnSpPr>
          <p:cNvPr id="11" name="Connecteur droit avec flèche 10"/>
          <p:cNvCxnSpPr>
            <a:stCxn id="3" idx="3"/>
          </p:cNvCxnSpPr>
          <p:nvPr/>
        </p:nvCxnSpPr>
        <p:spPr>
          <a:xfrm flipV="1">
            <a:off x="1990525" y="4773443"/>
            <a:ext cx="35070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3519498" y="4222661"/>
            <a:ext cx="669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Filtre</a:t>
            </a:r>
            <a:endParaRPr lang="fr-FR" dirty="0"/>
          </a:p>
        </p:txBody>
      </p:sp>
      <p:cxnSp>
        <p:nvCxnSpPr>
          <p:cNvPr id="15" name="Connecteur droit avec flèche 14"/>
          <p:cNvCxnSpPr>
            <a:stCxn id="13" idx="1"/>
          </p:cNvCxnSpPr>
          <p:nvPr/>
        </p:nvCxnSpPr>
        <p:spPr>
          <a:xfrm flipH="1" flipV="1">
            <a:off x="2800296" y="4390956"/>
            <a:ext cx="719202" cy="1637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8697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77379" y="158003"/>
            <a:ext cx="10058400" cy="732591"/>
          </a:xfrm>
        </p:spPr>
        <p:txBody>
          <a:bodyPr/>
          <a:lstStyle/>
          <a:p>
            <a:r>
              <a:rPr lang="fr-FR" dirty="0" smtClean="0"/>
              <a:t>Résultats de la simulation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10623900" y="6347260"/>
            <a:ext cx="1312025" cy="365125"/>
          </a:xfrm>
        </p:spPr>
        <p:txBody>
          <a:bodyPr/>
          <a:lstStyle/>
          <a:p>
            <a:fld id="{5BA00AD0-89FA-4358-AFE4-0A4CF2693EF1}" type="slidenum">
              <a:rPr lang="fr-FR" smtClean="0"/>
              <a:t>4</a:t>
            </a:fld>
            <a:endParaRPr lang="fr-FR" dirty="0"/>
          </a:p>
        </p:txBody>
      </p:sp>
      <p:pic>
        <p:nvPicPr>
          <p:cNvPr id="5" name="Image 4" descr="Capture d-ecran -6-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7" t="17354" r="533" b="6472"/>
          <a:stretch/>
        </p:blipFill>
        <p:spPr>
          <a:xfrm>
            <a:off x="739517" y="925897"/>
            <a:ext cx="9501200" cy="5520182"/>
          </a:xfrm>
          <a:prstGeom prst="rect">
            <a:avLst/>
          </a:prstGeom>
        </p:spPr>
      </p:pic>
      <p:cxnSp>
        <p:nvCxnSpPr>
          <p:cNvPr id="6" name="Connecteur droit 5"/>
          <p:cNvCxnSpPr/>
          <p:nvPr/>
        </p:nvCxnSpPr>
        <p:spPr>
          <a:xfrm flipV="1">
            <a:off x="-273260" y="-263167"/>
            <a:ext cx="6098399" cy="507987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 flipV="1">
            <a:off x="493690" y="1698212"/>
            <a:ext cx="6098399" cy="507987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3770794" y="888976"/>
            <a:ext cx="1779535" cy="2243065"/>
          </a:xfrm>
          <a:prstGeom prst="line">
            <a:avLst/>
          </a:prstGeom>
          <a:ln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 flipV="1">
            <a:off x="275184" y="561595"/>
            <a:ext cx="6098399" cy="507987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flipV="1">
            <a:off x="4150170" y="1625162"/>
            <a:ext cx="419890" cy="87965"/>
          </a:xfrm>
          <a:prstGeom prst="line">
            <a:avLst/>
          </a:prstGeom>
          <a:ln w="285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 flipV="1">
            <a:off x="4234285" y="1709287"/>
            <a:ext cx="419890" cy="87965"/>
          </a:xfrm>
          <a:prstGeom prst="line">
            <a:avLst/>
          </a:prstGeom>
          <a:ln w="285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V="1">
            <a:off x="4712270" y="2255471"/>
            <a:ext cx="419890" cy="87965"/>
          </a:xfrm>
          <a:prstGeom prst="line">
            <a:avLst/>
          </a:prstGeom>
          <a:ln w="285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 flipV="1">
            <a:off x="4796385" y="2339596"/>
            <a:ext cx="419890" cy="87965"/>
          </a:xfrm>
          <a:prstGeom prst="line">
            <a:avLst/>
          </a:prstGeom>
          <a:ln w="285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2813383" y="3488277"/>
            <a:ext cx="0" cy="274882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2733002" y="6317478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V</a:t>
            </a:r>
            <a:r>
              <a:rPr lang="fr-FR" baseline="-25000" dirty="0" err="1" smtClean="0"/>
              <a:t>éq</a:t>
            </a:r>
            <a:r>
              <a:rPr lang="fr-FR" dirty="0" smtClean="0"/>
              <a:t>=4,1 </a:t>
            </a:r>
            <a:r>
              <a:rPr lang="fr-FR" dirty="0" err="1" smtClean="0"/>
              <a:t>mL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12666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2068" y="125853"/>
            <a:ext cx="10058400" cy="732591"/>
          </a:xfrm>
        </p:spPr>
        <p:txBody>
          <a:bodyPr/>
          <a:lstStyle/>
          <a:p>
            <a:r>
              <a:rPr lang="fr-FR" dirty="0" smtClean="0"/>
              <a:t>Détermination du </a:t>
            </a:r>
            <a:r>
              <a:rPr lang="fr-FR" dirty="0" err="1" smtClean="0"/>
              <a:t>pKa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10623900" y="6347260"/>
            <a:ext cx="1312025" cy="365125"/>
          </a:xfrm>
        </p:spPr>
        <p:txBody>
          <a:bodyPr/>
          <a:lstStyle/>
          <a:p>
            <a:fld id="{5BA00AD0-89FA-4358-AFE4-0A4CF2693EF1}" type="slidenum">
              <a:rPr lang="fr-FR" smtClean="0"/>
              <a:t>5</a:t>
            </a:fld>
            <a:endParaRPr lang="fr-FR" dirty="0"/>
          </a:p>
        </p:txBody>
      </p:sp>
      <p:pic>
        <p:nvPicPr>
          <p:cNvPr id="5" name="Image 4" descr="Capture d-ecran -6-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7" t="17354" r="533" b="6472"/>
          <a:stretch/>
        </p:blipFill>
        <p:spPr>
          <a:xfrm>
            <a:off x="739517" y="925897"/>
            <a:ext cx="9501200" cy="5520182"/>
          </a:xfrm>
          <a:prstGeom prst="rect">
            <a:avLst/>
          </a:prstGeom>
        </p:spPr>
      </p:pic>
      <p:cxnSp>
        <p:nvCxnSpPr>
          <p:cNvPr id="6" name="Connecteur droit 5"/>
          <p:cNvCxnSpPr/>
          <p:nvPr/>
        </p:nvCxnSpPr>
        <p:spPr>
          <a:xfrm flipV="1">
            <a:off x="-273260" y="-263167"/>
            <a:ext cx="6098399" cy="507987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 flipV="1">
            <a:off x="493690" y="1698212"/>
            <a:ext cx="6098399" cy="507987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3770794" y="888976"/>
            <a:ext cx="1779535" cy="2243065"/>
          </a:xfrm>
          <a:prstGeom prst="line">
            <a:avLst/>
          </a:prstGeom>
          <a:ln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 flipV="1">
            <a:off x="964589" y="561596"/>
            <a:ext cx="5408994" cy="448595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flipV="1">
            <a:off x="4150170" y="1625162"/>
            <a:ext cx="419890" cy="87965"/>
          </a:xfrm>
          <a:prstGeom prst="line">
            <a:avLst/>
          </a:prstGeom>
          <a:ln w="285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 flipV="1">
            <a:off x="4234285" y="1709287"/>
            <a:ext cx="419890" cy="87965"/>
          </a:xfrm>
          <a:prstGeom prst="line">
            <a:avLst/>
          </a:prstGeom>
          <a:ln w="285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V="1">
            <a:off x="4712270" y="2255471"/>
            <a:ext cx="419890" cy="87965"/>
          </a:xfrm>
          <a:prstGeom prst="line">
            <a:avLst/>
          </a:prstGeom>
          <a:ln w="285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 flipV="1">
            <a:off x="4796385" y="2339596"/>
            <a:ext cx="419890" cy="87965"/>
          </a:xfrm>
          <a:prstGeom prst="line">
            <a:avLst/>
          </a:prstGeom>
          <a:ln w="285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1864871" y="5405335"/>
            <a:ext cx="0" cy="87586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2733002" y="6317478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V</a:t>
            </a:r>
            <a:r>
              <a:rPr lang="fr-FR" baseline="-25000" dirty="0" err="1" smtClean="0"/>
              <a:t>éq</a:t>
            </a:r>
            <a:r>
              <a:rPr lang="fr-FR" dirty="0" smtClean="0"/>
              <a:t>=4,1 </a:t>
            </a:r>
            <a:r>
              <a:rPr lang="fr-FR" dirty="0" err="1" smtClean="0"/>
              <a:t>mL</a:t>
            </a:r>
            <a:endParaRPr lang="fr-FR" dirty="0"/>
          </a:p>
        </p:txBody>
      </p:sp>
      <p:cxnSp>
        <p:nvCxnSpPr>
          <p:cNvPr id="17" name="Connecteur droit 16"/>
          <p:cNvCxnSpPr/>
          <p:nvPr/>
        </p:nvCxnSpPr>
        <p:spPr>
          <a:xfrm>
            <a:off x="2813383" y="3488277"/>
            <a:ext cx="0" cy="274882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H="1" flipV="1">
            <a:off x="903498" y="5401201"/>
            <a:ext cx="99031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160768" y="5192227"/>
            <a:ext cx="856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pH=4,2</a:t>
            </a:r>
            <a:endParaRPr lang="fr-FR" dirty="0"/>
          </a:p>
        </p:txBody>
      </p:sp>
      <p:sp>
        <p:nvSpPr>
          <p:cNvPr id="19" name="ZoneTexte 18"/>
          <p:cNvSpPr txBox="1"/>
          <p:nvPr/>
        </p:nvSpPr>
        <p:spPr>
          <a:xfrm>
            <a:off x="1559418" y="6317478"/>
            <a:ext cx="757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Véq</a:t>
            </a:r>
            <a:r>
              <a:rPr lang="fr-FR" dirty="0" smtClean="0"/>
              <a:t>/2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19054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Détermination de la constante d’acidité de l’acide benzoïque par une mesure </a:t>
            </a:r>
            <a:r>
              <a:rPr lang="fr-FR" dirty="0" err="1" smtClean="0"/>
              <a:t>conductimétrique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10707415" y="6492875"/>
            <a:ext cx="1312025" cy="365125"/>
          </a:xfrm>
        </p:spPr>
        <p:txBody>
          <a:bodyPr/>
          <a:lstStyle/>
          <a:p>
            <a:fld id="{5BA00AD0-89FA-4358-AFE4-0A4CF2693EF1}" type="slidenum">
              <a:rPr lang="fr-FR" smtClean="0"/>
              <a:t>6</a:t>
            </a:fld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513631" y="4335951"/>
            <a:ext cx="4612661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i="1" u="sng" dirty="0" smtClean="0"/>
              <a:t>Loi </a:t>
            </a:r>
            <a:r>
              <a:rPr lang="fr-FR" b="1" i="1" u="sng" dirty="0"/>
              <a:t>de Kohlrausch</a:t>
            </a:r>
            <a:r>
              <a:rPr lang="fr-FR" b="1" u="sng" dirty="0"/>
              <a:t> </a:t>
            </a:r>
            <a:r>
              <a:rPr lang="fr-FR" b="1" u="sng" dirty="0" smtClean="0"/>
              <a:t>:</a:t>
            </a:r>
          </a:p>
          <a:p>
            <a:endParaRPr lang="fr-FR" baseline="30000" dirty="0"/>
          </a:p>
          <a:p>
            <a:r>
              <a:rPr lang="fr-FR" b="1" dirty="0"/>
              <a:t> </a:t>
            </a:r>
            <a:r>
              <a:rPr lang="fr-FR" dirty="0" smtClean="0"/>
              <a:t> </a:t>
            </a:r>
            <a:r>
              <a:rPr lang="fr-FR" dirty="0" err="1" smtClean="0"/>
              <a:t>σ</a:t>
            </a:r>
            <a:r>
              <a:rPr lang="fr-FR" baseline="-25000" dirty="0" err="1" smtClean="0"/>
              <a:t>PhCOOH</a:t>
            </a:r>
            <a:r>
              <a:rPr lang="fr-FR" dirty="0"/>
              <a:t>=</a:t>
            </a:r>
            <a:r>
              <a:rPr lang="fr-FR" dirty="0" err="1"/>
              <a:t>λ</a:t>
            </a:r>
            <a:r>
              <a:rPr lang="fr-FR" dirty="0"/>
              <a:t>°(</a:t>
            </a:r>
            <a:r>
              <a:rPr lang="fr-FR" dirty="0" err="1"/>
              <a:t>phCOO</a:t>
            </a:r>
            <a:r>
              <a:rPr lang="fr-FR" baseline="30000" dirty="0"/>
              <a:t>-</a:t>
            </a:r>
            <a:r>
              <a:rPr lang="fr-FR" dirty="0"/>
              <a:t>)</a:t>
            </a:r>
            <a:r>
              <a:rPr lang="fr-FR" dirty="0" smtClean="0"/>
              <a:t>[</a:t>
            </a:r>
            <a:r>
              <a:rPr lang="fr-FR" dirty="0" err="1"/>
              <a:t>p</a:t>
            </a:r>
            <a:r>
              <a:rPr lang="fr-FR" dirty="0" err="1" smtClean="0"/>
              <a:t>hCOO</a:t>
            </a:r>
            <a:r>
              <a:rPr lang="fr-FR" baseline="30000" dirty="0"/>
              <a:t>-</a:t>
            </a:r>
            <a:r>
              <a:rPr lang="fr-FR" dirty="0" smtClean="0"/>
              <a:t>] + </a:t>
            </a:r>
            <a:r>
              <a:rPr lang="fr-FR" dirty="0" err="1"/>
              <a:t>λ</a:t>
            </a:r>
            <a:r>
              <a:rPr lang="fr-FR" dirty="0"/>
              <a:t>°(H</a:t>
            </a:r>
            <a:r>
              <a:rPr lang="fr-FR" baseline="-25000" dirty="0"/>
              <a:t>3</a:t>
            </a:r>
            <a:r>
              <a:rPr lang="fr-FR" dirty="0"/>
              <a:t>O</a:t>
            </a:r>
            <a:r>
              <a:rPr lang="fr-FR" baseline="30000" dirty="0"/>
              <a:t>+</a:t>
            </a:r>
            <a:r>
              <a:rPr lang="fr-FR" dirty="0"/>
              <a:t>)[H3O</a:t>
            </a:r>
            <a:r>
              <a:rPr lang="fr-FR" baseline="30000" dirty="0"/>
              <a:t>+</a:t>
            </a:r>
            <a:r>
              <a:rPr lang="fr-FR" dirty="0"/>
              <a:t>]</a:t>
            </a:r>
          </a:p>
          <a:p>
            <a:r>
              <a:rPr lang="fr-FR" dirty="0"/>
              <a:t>	</a:t>
            </a:r>
            <a:r>
              <a:rPr lang="fr-FR" dirty="0" smtClean="0"/>
              <a:t>       = </a:t>
            </a:r>
            <a:r>
              <a:rPr lang="fr-FR" dirty="0"/>
              <a:t>C</a:t>
            </a:r>
            <a:r>
              <a:rPr lang="fr-FR" baseline="-25000" dirty="0"/>
              <a:t>0</a:t>
            </a:r>
            <a:r>
              <a:rPr lang="fr-FR" dirty="0"/>
              <a:t>.α *[ </a:t>
            </a:r>
            <a:r>
              <a:rPr lang="fr-FR" dirty="0" err="1"/>
              <a:t>λ</a:t>
            </a:r>
            <a:r>
              <a:rPr lang="fr-FR" dirty="0"/>
              <a:t>°(</a:t>
            </a:r>
            <a:r>
              <a:rPr lang="fr-FR" dirty="0" err="1"/>
              <a:t>phCOO</a:t>
            </a:r>
            <a:r>
              <a:rPr lang="fr-FR" baseline="30000" dirty="0"/>
              <a:t>-</a:t>
            </a:r>
            <a:r>
              <a:rPr lang="fr-FR" dirty="0"/>
              <a:t>)+ </a:t>
            </a:r>
            <a:r>
              <a:rPr lang="fr-FR" dirty="0" err="1"/>
              <a:t>λ</a:t>
            </a:r>
            <a:r>
              <a:rPr lang="fr-FR" dirty="0"/>
              <a:t>°(H3O</a:t>
            </a:r>
            <a:r>
              <a:rPr lang="fr-FR" baseline="30000" dirty="0"/>
              <a:t>+</a:t>
            </a:r>
            <a:r>
              <a:rPr lang="fr-FR" dirty="0"/>
              <a:t>)</a:t>
            </a:r>
            <a:r>
              <a:rPr lang="fr-FR" dirty="0" smtClean="0"/>
              <a:t>]</a:t>
            </a:r>
          </a:p>
          <a:p>
            <a:endParaRPr lang="fr-FR" dirty="0"/>
          </a:p>
          <a:p>
            <a:r>
              <a:rPr lang="fr-FR" dirty="0" smtClean="0"/>
              <a:t>D’où </a:t>
            </a:r>
            <a:endParaRPr lang="fr-FR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0481951"/>
              </p:ext>
            </p:extLst>
          </p:nvPr>
        </p:nvGraphicFramePr>
        <p:xfrm>
          <a:off x="1939399" y="1804510"/>
          <a:ext cx="8299698" cy="1145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0904"/>
                <a:gridCol w="2182754"/>
                <a:gridCol w="2301812"/>
                <a:gridCol w="1574228"/>
              </a:tblGrid>
              <a:tr h="370840">
                <a:tc gridSpan="4">
                  <a:txBody>
                    <a:bodyPr/>
                    <a:lstStyle/>
                    <a:p>
                      <a:r>
                        <a:rPr lang="fr-FR" dirty="0" smtClean="0"/>
                        <a:t> </a:t>
                      </a:r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fr-FR" dirty="0" err="1" smtClean="0">
                          <a:solidFill>
                            <a:schemeClr val="tx1"/>
                          </a:solidFill>
                        </a:rPr>
                        <a:t>PhCOOH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fr-FR" baseline="-25000" dirty="0" err="1" smtClean="0">
                          <a:solidFill>
                            <a:schemeClr val="tx1"/>
                          </a:solidFill>
                        </a:rPr>
                        <a:t>aq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                 +            H2O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</a:rPr>
                        <a:t>(l)</a:t>
                      </a:r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                 =              </a:t>
                      </a:r>
                      <a:r>
                        <a:rPr lang="fr-FR" dirty="0" err="1" smtClean="0">
                          <a:solidFill>
                            <a:schemeClr val="tx1"/>
                          </a:solidFill>
                        </a:rPr>
                        <a:t>PhCOO</a:t>
                      </a:r>
                      <a:r>
                        <a:rPr lang="fr-FR" baseline="30000" dirty="0" smtClean="0">
                          <a:solidFill>
                            <a:schemeClr val="tx1"/>
                          </a:solidFill>
                        </a:rPr>
                        <a:t>-  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fr-FR" baseline="-25000" dirty="0" err="1" smtClean="0">
                          <a:solidFill>
                            <a:schemeClr val="tx1"/>
                          </a:solidFill>
                        </a:rPr>
                        <a:t>aq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fr-FR" baseline="30000" dirty="0" smtClean="0">
                          <a:solidFill>
                            <a:schemeClr val="tx1"/>
                          </a:solidFill>
                        </a:rPr>
                        <a:t>            </a:t>
                      </a:r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+             H3O</a:t>
                      </a:r>
                      <a:r>
                        <a:rPr lang="fr-FR" baseline="3000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fr-FR" baseline="-25000" dirty="0" err="1" smtClean="0">
                          <a:solidFill>
                            <a:schemeClr val="tx1"/>
                          </a:solidFill>
                        </a:rPr>
                        <a:t>aq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fr-FR" baseline="300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C</a:t>
                      </a:r>
                      <a:r>
                        <a:rPr lang="fr-FR" baseline="-25000" dirty="0" smtClean="0"/>
                        <a:t>0</a:t>
                      </a:r>
                      <a:endParaRPr lang="fr-FR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Excès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404056"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C</a:t>
                      </a:r>
                      <a:r>
                        <a:rPr lang="fr-FR" b="0" baseline="-25000" dirty="0" smtClean="0"/>
                        <a:t>0</a:t>
                      </a:r>
                      <a:r>
                        <a:rPr lang="fr-FR" b="0" dirty="0" smtClean="0"/>
                        <a:t>(1-α)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Excès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fr-FR" sz="1800" b="0" i="1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fr-FR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.α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fr-FR" sz="1800" b="0" i="0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.α</a:t>
                      </a:r>
                      <a:r>
                        <a:rPr lang="fr-FR" sz="1800" b="1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ZoneTexte 6"/>
          <p:cNvSpPr txBox="1"/>
          <p:nvPr/>
        </p:nvSpPr>
        <p:spPr>
          <a:xfrm>
            <a:off x="1468398" y="246074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595297" y="2540123"/>
            <a:ext cx="1313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 l’équilibre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9365996" y="444521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graphicFrame>
        <p:nvGraphicFramePr>
          <p:cNvPr id="10" name="Obje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1355791"/>
              </p:ext>
            </p:extLst>
          </p:nvPr>
        </p:nvGraphicFramePr>
        <p:xfrm>
          <a:off x="1033532" y="3307521"/>
          <a:ext cx="2936240" cy="762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name="Document" r:id="rId3" imgW="5727700" imgH="1257300" progId="Word.Document.12">
                  <p:embed/>
                </p:oleObj>
              </mc:Choice>
              <mc:Fallback>
                <p:oleObj name="Document" r:id="rId3" imgW="5727700" imgH="12573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33532" y="3307521"/>
                        <a:ext cx="2936240" cy="762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e 21">
            <a:extLst>
              <a:ext uri="{FF2B5EF4-FFF2-40B4-BE49-F238E27FC236}">
                <a16:creationId xmlns:a16="http://schemas.microsoft.com/office/drawing/2014/main" xmlns="" id="{153FE792-C093-4A53-BAD6-76B60367CE28}"/>
              </a:ext>
            </a:extLst>
          </p:cNvPr>
          <p:cNvGrpSpPr/>
          <p:nvPr/>
        </p:nvGrpSpPr>
        <p:grpSpPr>
          <a:xfrm>
            <a:off x="8001816" y="4431984"/>
            <a:ext cx="2197399" cy="1728865"/>
            <a:chOff x="4527453" y="2341839"/>
            <a:chExt cx="3446584" cy="2985533"/>
          </a:xfrm>
        </p:grpSpPr>
        <p:sp>
          <p:nvSpPr>
            <p:cNvPr id="12" name="Rectangle : coins arrondis 22">
              <a:extLst>
                <a:ext uri="{FF2B5EF4-FFF2-40B4-BE49-F238E27FC236}">
                  <a16:creationId xmlns:a16="http://schemas.microsoft.com/office/drawing/2014/main" xmlns="" id="{22F2C46D-8850-4CE3-826B-D4FA1B767C09}"/>
                </a:ext>
              </a:extLst>
            </p:cNvPr>
            <p:cNvSpPr/>
            <p:nvPr/>
          </p:nvSpPr>
          <p:spPr>
            <a:xfrm>
              <a:off x="4757530" y="2468880"/>
              <a:ext cx="2372140" cy="2858492"/>
            </a:xfrm>
            <a:prstGeom prst="roundRect">
              <a:avLst/>
            </a:prstGeom>
            <a:noFill/>
            <a:ln w="41275" cap="sq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DFDAC9C4-1E30-490E-9CB4-965B1F43AFE8}"/>
                </a:ext>
              </a:extLst>
            </p:cNvPr>
            <p:cNvSpPr/>
            <p:nvPr/>
          </p:nvSpPr>
          <p:spPr>
            <a:xfrm>
              <a:off x="4527453" y="2341839"/>
              <a:ext cx="3446584" cy="5319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5" name="Rectangle : avec coins arrondis en haut 5">
            <a:extLst>
              <a:ext uri="{FF2B5EF4-FFF2-40B4-BE49-F238E27FC236}">
                <a16:creationId xmlns:a16="http://schemas.microsoft.com/office/drawing/2014/main" xmlns="" id="{0644D822-4E85-4FFB-9E15-B5479B87492A}"/>
              </a:ext>
            </a:extLst>
          </p:cNvPr>
          <p:cNvSpPr/>
          <p:nvPr/>
        </p:nvSpPr>
        <p:spPr>
          <a:xfrm flipV="1">
            <a:off x="8167998" y="5400144"/>
            <a:ext cx="1489847" cy="719342"/>
          </a:xfrm>
          <a:prstGeom prst="round2SameRect">
            <a:avLst>
              <a:gd name="adj1" fmla="val 29444"/>
              <a:gd name="adj2" fmla="val 0"/>
            </a:avLst>
          </a:prstGeom>
          <a:solidFill>
            <a:schemeClr val="accent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7897598" y="6204780"/>
            <a:ext cx="2090152" cy="502732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/>
          <p:cNvSpPr/>
          <p:nvPr/>
        </p:nvSpPr>
        <p:spPr>
          <a:xfrm>
            <a:off x="8029886" y="6270927"/>
            <a:ext cx="383636" cy="383664"/>
          </a:xfrm>
          <a:prstGeom prst="ellips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xmlns="" id="{A19A00EC-7ABB-4B18-88AC-3747D1621C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70194" y="3870438"/>
            <a:ext cx="245326" cy="1799057"/>
          </a:xfrm>
          <a:prstGeom prst="rect">
            <a:avLst/>
          </a:prstGeom>
        </p:spPr>
      </p:pic>
      <p:sp>
        <p:nvSpPr>
          <p:cNvPr id="16" name="Forme libre : forme 6">
            <a:extLst>
              <a:ext uri="{FF2B5EF4-FFF2-40B4-BE49-F238E27FC236}">
                <a16:creationId xmlns:a16="http://schemas.microsoft.com/office/drawing/2014/main" xmlns="" id="{779B14F4-7FF1-4290-A4F1-308C17734AB9}"/>
              </a:ext>
            </a:extLst>
          </p:cNvPr>
          <p:cNvSpPr/>
          <p:nvPr/>
        </p:nvSpPr>
        <p:spPr>
          <a:xfrm>
            <a:off x="8967989" y="3769284"/>
            <a:ext cx="1255034" cy="241887"/>
          </a:xfrm>
          <a:custGeom>
            <a:avLst/>
            <a:gdLst>
              <a:gd name="connsiteX0" fmla="*/ 0 w 1968500"/>
              <a:gd name="connsiteY0" fmla="*/ 417708 h 417708"/>
              <a:gd name="connsiteX1" fmla="*/ 165100 w 1968500"/>
              <a:gd name="connsiteY1" fmla="*/ 74808 h 417708"/>
              <a:gd name="connsiteX2" fmla="*/ 711200 w 1968500"/>
              <a:gd name="connsiteY2" fmla="*/ 11308 h 417708"/>
              <a:gd name="connsiteX3" fmla="*/ 1968500 w 1968500"/>
              <a:gd name="connsiteY3" fmla="*/ 239908 h 417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8500" h="417708">
                <a:moveTo>
                  <a:pt x="0" y="417708"/>
                </a:moveTo>
                <a:cubicBezTo>
                  <a:pt x="23283" y="280124"/>
                  <a:pt x="46567" y="142541"/>
                  <a:pt x="165100" y="74808"/>
                </a:cubicBezTo>
                <a:cubicBezTo>
                  <a:pt x="283633" y="7075"/>
                  <a:pt x="410633" y="-16209"/>
                  <a:pt x="711200" y="11308"/>
                </a:cubicBezTo>
                <a:cubicBezTo>
                  <a:pt x="1011767" y="38825"/>
                  <a:pt x="1490133" y="139366"/>
                  <a:pt x="1968500" y="239908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/>
          <p:cNvSpPr/>
          <p:nvPr/>
        </p:nvSpPr>
        <p:spPr>
          <a:xfrm>
            <a:off x="8611954" y="5966642"/>
            <a:ext cx="648212" cy="14552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/>
          <p:cNvSpPr txBox="1"/>
          <p:nvPr/>
        </p:nvSpPr>
        <p:spPr>
          <a:xfrm>
            <a:off x="10170243" y="4368481"/>
            <a:ext cx="20217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Cellule </a:t>
            </a:r>
            <a:r>
              <a:rPr lang="fr-FR" sz="1400" dirty="0" err="1" smtClean="0"/>
              <a:t>conductimétrique</a:t>
            </a:r>
            <a:endParaRPr lang="fr-FR" sz="1400" dirty="0"/>
          </a:p>
        </p:txBody>
      </p:sp>
      <p:sp>
        <p:nvSpPr>
          <p:cNvPr id="23" name="ZoneTexte 22"/>
          <p:cNvSpPr txBox="1"/>
          <p:nvPr/>
        </p:nvSpPr>
        <p:spPr>
          <a:xfrm>
            <a:off x="10086135" y="6282138"/>
            <a:ext cx="17876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Agitateur magnétique</a:t>
            </a:r>
            <a:endParaRPr lang="fr-FR" sz="1400" dirty="0"/>
          </a:p>
        </p:txBody>
      </p:sp>
      <p:sp>
        <p:nvSpPr>
          <p:cNvPr id="24" name="ZoneTexte 23"/>
          <p:cNvSpPr txBox="1"/>
          <p:nvPr/>
        </p:nvSpPr>
        <p:spPr>
          <a:xfrm>
            <a:off x="10268370" y="5849818"/>
            <a:ext cx="14041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Barreau aimanté</a:t>
            </a:r>
            <a:endParaRPr lang="fr-FR" sz="1400" dirty="0"/>
          </a:p>
        </p:txBody>
      </p:sp>
      <p:cxnSp>
        <p:nvCxnSpPr>
          <p:cNvPr id="26" name="Connecteur droit avec flèche 25"/>
          <p:cNvCxnSpPr>
            <a:stCxn id="22" idx="1"/>
          </p:cNvCxnSpPr>
          <p:nvPr/>
        </p:nvCxnSpPr>
        <p:spPr>
          <a:xfrm flipH="1">
            <a:off x="9106422" y="4522370"/>
            <a:ext cx="1063821" cy="347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/>
          <p:nvPr/>
        </p:nvCxnSpPr>
        <p:spPr>
          <a:xfrm flipH="1">
            <a:off x="9231800" y="5593448"/>
            <a:ext cx="1063821" cy="347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/>
          <p:nvPr/>
        </p:nvCxnSpPr>
        <p:spPr>
          <a:xfrm flipH="1" flipV="1">
            <a:off x="9681443" y="6478857"/>
            <a:ext cx="478838" cy="1944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ZoneTexte 29"/>
          <p:cNvSpPr txBox="1"/>
          <p:nvPr/>
        </p:nvSpPr>
        <p:spPr>
          <a:xfrm>
            <a:off x="10362947" y="4971669"/>
            <a:ext cx="17158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Solution d’acide benzoïque à 10</a:t>
            </a:r>
            <a:r>
              <a:rPr lang="fr-FR" sz="1400" baseline="30000" dirty="0" smtClean="0"/>
              <a:t>-2</a:t>
            </a:r>
            <a:r>
              <a:rPr lang="fr-FR" sz="1400" dirty="0" smtClean="0"/>
              <a:t>mol/L</a:t>
            </a:r>
            <a:endParaRPr lang="fr-FR" sz="1400" dirty="0"/>
          </a:p>
        </p:txBody>
      </p:sp>
      <p:cxnSp>
        <p:nvCxnSpPr>
          <p:cNvPr id="31" name="Connecteur droit avec flèche 30"/>
          <p:cNvCxnSpPr/>
          <p:nvPr/>
        </p:nvCxnSpPr>
        <p:spPr>
          <a:xfrm flipH="1">
            <a:off x="9235579" y="6043067"/>
            <a:ext cx="1063821" cy="347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Obje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6808657"/>
              </p:ext>
            </p:extLst>
          </p:nvPr>
        </p:nvGraphicFramePr>
        <p:xfrm>
          <a:off x="1191195" y="5665853"/>
          <a:ext cx="57277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name="Document" r:id="rId6" imgW="5727700" imgH="520700" progId="Word.Document.12">
                  <p:embed/>
                </p:oleObj>
              </mc:Choice>
              <mc:Fallback>
                <p:oleObj name="Document" r:id="rId6" imgW="5727700" imgH="5207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91195" y="5665853"/>
                        <a:ext cx="5727700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ZoneTexte 19"/>
          <p:cNvSpPr txBox="1"/>
          <p:nvPr/>
        </p:nvSpPr>
        <p:spPr>
          <a:xfrm>
            <a:off x="10240717" y="3520427"/>
            <a:ext cx="166850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/>
              <a:t>Conductimètre</a:t>
            </a:r>
          </a:p>
          <a:p>
            <a:r>
              <a:rPr lang="fr-FR" dirty="0" err="1" smtClean="0"/>
              <a:t>σ</a:t>
            </a:r>
            <a:r>
              <a:rPr lang="fr-FR" dirty="0" smtClean="0"/>
              <a:t> = 28,88 </a:t>
            </a:r>
            <a:r>
              <a:rPr lang="fr-FR" dirty="0" err="1" smtClean="0"/>
              <a:t>mS</a:t>
            </a:r>
            <a:r>
              <a:rPr lang="fr-FR" dirty="0" smtClean="0"/>
              <a:t>/m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58075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F362C895-2D91-41F6-8F9F-5350AE809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22764"/>
          </a:xfrm>
        </p:spPr>
        <p:txBody>
          <a:bodyPr>
            <a:normAutofit/>
          </a:bodyPr>
          <a:lstStyle/>
          <a:p>
            <a:r>
              <a:rPr lang="fr-FR" dirty="0"/>
              <a:t>Produit de solubilité de l’acide benzoïque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F0C405D1-6B07-4F81-806B-1809C7E3D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BF15-B7D3-4BB6-885E-A86938A92F98}" type="slidenum">
              <a:rPr lang="fr-FR" smtClean="0"/>
              <a:t>7</a:t>
            </a:fld>
            <a:endParaRPr lang="fr-FR"/>
          </a:p>
        </p:txBody>
      </p:sp>
      <p:pic>
        <p:nvPicPr>
          <p:cNvPr id="8" name="Picture 2" descr="RÃ©sultat de recherche d'images pour &quot;schÃ©ma dosage pH mÃ©trique&quot;">
            <a:extLst>
              <a:ext uri="{FF2B5EF4-FFF2-40B4-BE49-F238E27FC236}">
                <a16:creationId xmlns:a16="http://schemas.microsoft.com/office/drawing/2014/main" xmlns="" id="{4A4BB564-CC8C-478C-9CB8-ED42294756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758" y="1401417"/>
            <a:ext cx="5054740" cy="4795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er 444">
            <a:extLst>
              <a:ext uri="{FF2B5EF4-FFF2-40B4-BE49-F238E27FC236}">
                <a16:creationId xmlns:a16="http://schemas.microsoft.com/office/drawing/2014/main" xmlns="" id="{AEC54AE2-A3C9-4E44-BA7F-082F3ECED6F3}"/>
              </a:ext>
            </a:extLst>
          </p:cNvPr>
          <p:cNvGrpSpPr/>
          <p:nvPr/>
        </p:nvGrpSpPr>
        <p:grpSpPr>
          <a:xfrm>
            <a:off x="2164605" y="3690288"/>
            <a:ext cx="795959" cy="1477327"/>
            <a:chOff x="-421" y="0"/>
            <a:chExt cx="571921" cy="824230"/>
          </a:xfrm>
        </p:grpSpPr>
        <p:sp>
          <p:nvSpPr>
            <p:cNvPr id="17" name="Arrondir un rectangle avec un coin du même côté 49">
              <a:extLst>
                <a:ext uri="{FF2B5EF4-FFF2-40B4-BE49-F238E27FC236}">
                  <a16:creationId xmlns:a16="http://schemas.microsoft.com/office/drawing/2014/main" xmlns="" id="{32ABA185-F8B3-48A5-B263-9F580B14ECF3}"/>
                </a:ext>
              </a:extLst>
            </p:cNvPr>
            <p:cNvSpPr/>
            <p:nvPr/>
          </p:nvSpPr>
          <p:spPr>
            <a:xfrm rot="10800000">
              <a:off x="-421" y="481330"/>
              <a:ext cx="571500" cy="342900"/>
            </a:xfrm>
            <a:prstGeom prst="round2SameRect">
              <a:avLst/>
            </a:prstGeom>
            <a:solidFill>
              <a:schemeClr val="accent6">
                <a:lumMod val="40000"/>
                <a:lumOff val="60000"/>
                <a:alpha val="10196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 dirty="0"/>
            </a:p>
          </p:txBody>
        </p:sp>
        <p:grpSp>
          <p:nvGrpSpPr>
            <p:cNvPr id="18" name="Grouper 441">
              <a:extLst>
                <a:ext uri="{FF2B5EF4-FFF2-40B4-BE49-F238E27FC236}">
                  <a16:creationId xmlns:a16="http://schemas.microsoft.com/office/drawing/2014/main" xmlns="" id="{879151D6-946F-4ECA-8E97-D55D9DB7DC66}"/>
                </a:ext>
              </a:extLst>
            </p:cNvPr>
            <p:cNvGrpSpPr/>
            <p:nvPr/>
          </p:nvGrpSpPr>
          <p:grpSpPr>
            <a:xfrm>
              <a:off x="0" y="0"/>
              <a:ext cx="571500" cy="824230"/>
              <a:chOff x="0" y="0"/>
              <a:chExt cx="571500" cy="824230"/>
            </a:xfrm>
          </p:grpSpPr>
          <p:sp>
            <p:nvSpPr>
              <p:cNvPr id="19" name="Arrondir un rectangle avec un coin du même côté 442">
                <a:extLst>
                  <a:ext uri="{FF2B5EF4-FFF2-40B4-BE49-F238E27FC236}">
                    <a16:creationId xmlns:a16="http://schemas.microsoft.com/office/drawing/2014/main" xmlns="" id="{EEB39DA7-20AC-405C-87A7-17DF97D14098}"/>
                  </a:ext>
                </a:extLst>
              </p:cNvPr>
              <p:cNvSpPr/>
              <p:nvPr/>
            </p:nvSpPr>
            <p:spPr>
              <a:xfrm rot="10800000">
                <a:off x="0" y="24130"/>
                <a:ext cx="571500" cy="800100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xmlns="" id="{3E9CF19E-3512-4DDC-9C5A-8A730EEF2EEA}"/>
                  </a:ext>
                </a:extLst>
              </p:cNvPr>
              <p:cNvSpPr/>
              <p:nvPr/>
            </p:nvSpPr>
            <p:spPr>
              <a:xfrm flipV="1">
                <a:off x="0" y="0"/>
                <a:ext cx="571500" cy="45085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</p:grpSp>
      </p:grpSp>
      <p:sp>
        <p:nvSpPr>
          <p:cNvPr id="21" name="Forme libre 1">
            <a:extLst>
              <a:ext uri="{FF2B5EF4-FFF2-40B4-BE49-F238E27FC236}">
                <a16:creationId xmlns:a16="http://schemas.microsoft.com/office/drawing/2014/main" xmlns="" id="{F5B26606-95CD-4026-8BBD-1F37D70A8AB4}"/>
              </a:ext>
            </a:extLst>
          </p:cNvPr>
          <p:cNvSpPr/>
          <p:nvPr/>
        </p:nvSpPr>
        <p:spPr>
          <a:xfrm>
            <a:off x="2213235" y="5046818"/>
            <a:ext cx="441960" cy="102235"/>
          </a:xfrm>
          <a:custGeom>
            <a:avLst/>
            <a:gdLst>
              <a:gd name="connsiteX0" fmla="*/ 147320 w 442174"/>
              <a:gd name="connsiteY0" fmla="*/ 92228 h 102388"/>
              <a:gd name="connsiteX1" fmla="*/ 200660 w 442174"/>
              <a:gd name="connsiteY1" fmla="*/ 94768 h 102388"/>
              <a:gd name="connsiteX2" fmla="*/ 215900 w 442174"/>
              <a:gd name="connsiteY2" fmla="*/ 99848 h 102388"/>
              <a:gd name="connsiteX3" fmla="*/ 223520 w 442174"/>
              <a:gd name="connsiteY3" fmla="*/ 102388 h 102388"/>
              <a:gd name="connsiteX4" fmla="*/ 246380 w 442174"/>
              <a:gd name="connsiteY4" fmla="*/ 99848 h 102388"/>
              <a:gd name="connsiteX5" fmla="*/ 261620 w 442174"/>
              <a:gd name="connsiteY5" fmla="*/ 89688 h 102388"/>
              <a:gd name="connsiteX6" fmla="*/ 269240 w 442174"/>
              <a:gd name="connsiteY6" fmla="*/ 84608 h 102388"/>
              <a:gd name="connsiteX7" fmla="*/ 271780 w 442174"/>
              <a:gd name="connsiteY7" fmla="*/ 56668 h 102388"/>
              <a:gd name="connsiteX8" fmla="*/ 264160 w 442174"/>
              <a:gd name="connsiteY8" fmla="*/ 54128 h 102388"/>
              <a:gd name="connsiteX9" fmla="*/ 233680 w 442174"/>
              <a:gd name="connsiteY9" fmla="*/ 56668 h 102388"/>
              <a:gd name="connsiteX10" fmla="*/ 215900 w 442174"/>
              <a:gd name="connsiteY10" fmla="*/ 54128 h 102388"/>
              <a:gd name="connsiteX11" fmla="*/ 223520 w 442174"/>
              <a:gd name="connsiteY11" fmla="*/ 38888 h 102388"/>
              <a:gd name="connsiteX12" fmla="*/ 241300 w 442174"/>
              <a:gd name="connsiteY12" fmla="*/ 31268 h 102388"/>
              <a:gd name="connsiteX13" fmla="*/ 248920 w 442174"/>
              <a:gd name="connsiteY13" fmla="*/ 28728 h 102388"/>
              <a:gd name="connsiteX14" fmla="*/ 271780 w 442174"/>
              <a:gd name="connsiteY14" fmla="*/ 31268 h 102388"/>
              <a:gd name="connsiteX15" fmla="*/ 294640 w 442174"/>
              <a:gd name="connsiteY15" fmla="*/ 49048 h 102388"/>
              <a:gd name="connsiteX16" fmla="*/ 309880 w 442174"/>
              <a:gd name="connsiteY16" fmla="*/ 54128 h 102388"/>
              <a:gd name="connsiteX17" fmla="*/ 327660 w 442174"/>
              <a:gd name="connsiteY17" fmla="*/ 51588 h 102388"/>
              <a:gd name="connsiteX18" fmla="*/ 342900 w 442174"/>
              <a:gd name="connsiteY18" fmla="*/ 43968 h 102388"/>
              <a:gd name="connsiteX19" fmla="*/ 368300 w 442174"/>
              <a:gd name="connsiteY19" fmla="*/ 36348 h 102388"/>
              <a:gd name="connsiteX20" fmla="*/ 383540 w 442174"/>
              <a:gd name="connsiteY20" fmla="*/ 31268 h 102388"/>
              <a:gd name="connsiteX21" fmla="*/ 398780 w 442174"/>
              <a:gd name="connsiteY21" fmla="*/ 21108 h 102388"/>
              <a:gd name="connsiteX22" fmla="*/ 381000 w 442174"/>
              <a:gd name="connsiteY22" fmla="*/ 26188 h 102388"/>
              <a:gd name="connsiteX23" fmla="*/ 358140 w 442174"/>
              <a:gd name="connsiteY23" fmla="*/ 38888 h 102388"/>
              <a:gd name="connsiteX24" fmla="*/ 337820 w 442174"/>
              <a:gd name="connsiteY24" fmla="*/ 56668 h 102388"/>
              <a:gd name="connsiteX25" fmla="*/ 322580 w 442174"/>
              <a:gd name="connsiteY25" fmla="*/ 61748 h 102388"/>
              <a:gd name="connsiteX26" fmla="*/ 302260 w 442174"/>
              <a:gd name="connsiteY26" fmla="*/ 59208 h 102388"/>
              <a:gd name="connsiteX27" fmla="*/ 325120 w 442174"/>
              <a:gd name="connsiteY27" fmla="*/ 46508 h 102388"/>
              <a:gd name="connsiteX28" fmla="*/ 335280 w 442174"/>
              <a:gd name="connsiteY28" fmla="*/ 43968 h 102388"/>
              <a:gd name="connsiteX29" fmla="*/ 391160 w 442174"/>
              <a:gd name="connsiteY29" fmla="*/ 43968 h 102388"/>
              <a:gd name="connsiteX30" fmla="*/ 398780 w 442174"/>
              <a:gd name="connsiteY30" fmla="*/ 36348 h 102388"/>
              <a:gd name="connsiteX31" fmla="*/ 401320 w 442174"/>
              <a:gd name="connsiteY31" fmla="*/ 13488 h 102388"/>
              <a:gd name="connsiteX32" fmla="*/ 370840 w 442174"/>
              <a:gd name="connsiteY32" fmla="*/ 16028 h 102388"/>
              <a:gd name="connsiteX33" fmla="*/ 360680 w 442174"/>
              <a:gd name="connsiteY33" fmla="*/ 18568 h 102388"/>
              <a:gd name="connsiteX34" fmla="*/ 347980 w 442174"/>
              <a:gd name="connsiteY34" fmla="*/ 21108 h 102388"/>
              <a:gd name="connsiteX35" fmla="*/ 340360 w 442174"/>
              <a:gd name="connsiteY35" fmla="*/ 23648 h 102388"/>
              <a:gd name="connsiteX36" fmla="*/ 327660 w 442174"/>
              <a:gd name="connsiteY36" fmla="*/ 26188 h 102388"/>
              <a:gd name="connsiteX37" fmla="*/ 317500 w 442174"/>
              <a:gd name="connsiteY37" fmla="*/ 31268 h 102388"/>
              <a:gd name="connsiteX38" fmla="*/ 307340 w 442174"/>
              <a:gd name="connsiteY38" fmla="*/ 46508 h 102388"/>
              <a:gd name="connsiteX39" fmla="*/ 304800 w 442174"/>
              <a:gd name="connsiteY39" fmla="*/ 54128 h 102388"/>
              <a:gd name="connsiteX40" fmla="*/ 289560 w 442174"/>
              <a:gd name="connsiteY40" fmla="*/ 69368 h 102388"/>
              <a:gd name="connsiteX41" fmla="*/ 274320 w 442174"/>
              <a:gd name="connsiteY41" fmla="*/ 74448 h 102388"/>
              <a:gd name="connsiteX42" fmla="*/ 165100 w 442174"/>
              <a:gd name="connsiteY42" fmla="*/ 71908 h 102388"/>
              <a:gd name="connsiteX43" fmla="*/ 157480 w 442174"/>
              <a:gd name="connsiteY43" fmla="*/ 69368 h 102388"/>
              <a:gd name="connsiteX44" fmla="*/ 152400 w 442174"/>
              <a:gd name="connsiteY44" fmla="*/ 61748 h 102388"/>
              <a:gd name="connsiteX45" fmla="*/ 152400 w 442174"/>
              <a:gd name="connsiteY45" fmla="*/ 26188 h 102388"/>
              <a:gd name="connsiteX46" fmla="*/ 160020 w 442174"/>
              <a:gd name="connsiteY46" fmla="*/ 23648 h 102388"/>
              <a:gd name="connsiteX47" fmla="*/ 172720 w 442174"/>
              <a:gd name="connsiteY47" fmla="*/ 18568 h 102388"/>
              <a:gd name="connsiteX48" fmla="*/ 195580 w 442174"/>
              <a:gd name="connsiteY48" fmla="*/ 21108 h 102388"/>
              <a:gd name="connsiteX49" fmla="*/ 198120 w 442174"/>
              <a:gd name="connsiteY49" fmla="*/ 28728 h 102388"/>
              <a:gd name="connsiteX50" fmla="*/ 195580 w 442174"/>
              <a:gd name="connsiteY50" fmla="*/ 54128 h 102388"/>
              <a:gd name="connsiteX51" fmla="*/ 187960 w 442174"/>
              <a:gd name="connsiteY51" fmla="*/ 61748 h 102388"/>
              <a:gd name="connsiteX52" fmla="*/ 172720 w 442174"/>
              <a:gd name="connsiteY52" fmla="*/ 69368 h 102388"/>
              <a:gd name="connsiteX53" fmla="*/ 147320 w 442174"/>
              <a:gd name="connsiteY53" fmla="*/ 66828 h 102388"/>
              <a:gd name="connsiteX54" fmla="*/ 139700 w 442174"/>
              <a:gd name="connsiteY54" fmla="*/ 61748 h 102388"/>
              <a:gd name="connsiteX55" fmla="*/ 132080 w 442174"/>
              <a:gd name="connsiteY55" fmla="*/ 59208 h 102388"/>
              <a:gd name="connsiteX56" fmla="*/ 124460 w 442174"/>
              <a:gd name="connsiteY56" fmla="*/ 51588 h 102388"/>
              <a:gd name="connsiteX57" fmla="*/ 109220 w 442174"/>
              <a:gd name="connsiteY57" fmla="*/ 38888 h 102388"/>
              <a:gd name="connsiteX58" fmla="*/ 91440 w 442174"/>
              <a:gd name="connsiteY58" fmla="*/ 21108 h 102388"/>
              <a:gd name="connsiteX59" fmla="*/ 81280 w 442174"/>
              <a:gd name="connsiteY59" fmla="*/ 18568 h 102388"/>
              <a:gd name="connsiteX60" fmla="*/ 71120 w 442174"/>
              <a:gd name="connsiteY60" fmla="*/ 21108 h 102388"/>
              <a:gd name="connsiteX61" fmla="*/ 66040 w 442174"/>
              <a:gd name="connsiteY61" fmla="*/ 49048 h 102388"/>
              <a:gd name="connsiteX62" fmla="*/ 73660 w 442174"/>
              <a:gd name="connsiteY62" fmla="*/ 54128 h 102388"/>
              <a:gd name="connsiteX63" fmla="*/ 83820 w 442174"/>
              <a:gd name="connsiteY63" fmla="*/ 56668 h 102388"/>
              <a:gd name="connsiteX64" fmla="*/ 124460 w 442174"/>
              <a:gd name="connsiteY64" fmla="*/ 59208 h 102388"/>
              <a:gd name="connsiteX65" fmla="*/ 152400 w 442174"/>
              <a:gd name="connsiteY65" fmla="*/ 61748 h 102388"/>
              <a:gd name="connsiteX66" fmla="*/ 231140 w 442174"/>
              <a:gd name="connsiteY66" fmla="*/ 56668 h 102388"/>
              <a:gd name="connsiteX67" fmla="*/ 261620 w 442174"/>
              <a:gd name="connsiteY67" fmla="*/ 51588 h 102388"/>
              <a:gd name="connsiteX68" fmla="*/ 279400 w 442174"/>
              <a:gd name="connsiteY68" fmla="*/ 43968 h 102388"/>
              <a:gd name="connsiteX69" fmla="*/ 294640 w 442174"/>
              <a:gd name="connsiteY69" fmla="*/ 33808 h 102388"/>
              <a:gd name="connsiteX70" fmla="*/ 302260 w 442174"/>
              <a:gd name="connsiteY70" fmla="*/ 28728 h 102388"/>
              <a:gd name="connsiteX71" fmla="*/ 309880 w 442174"/>
              <a:gd name="connsiteY71" fmla="*/ 23648 h 102388"/>
              <a:gd name="connsiteX72" fmla="*/ 332740 w 442174"/>
              <a:gd name="connsiteY72" fmla="*/ 18568 h 102388"/>
              <a:gd name="connsiteX73" fmla="*/ 355600 w 442174"/>
              <a:gd name="connsiteY73" fmla="*/ 21108 h 102388"/>
              <a:gd name="connsiteX74" fmla="*/ 358140 w 442174"/>
              <a:gd name="connsiteY74" fmla="*/ 28728 h 102388"/>
              <a:gd name="connsiteX75" fmla="*/ 355600 w 442174"/>
              <a:gd name="connsiteY75" fmla="*/ 41428 h 102388"/>
              <a:gd name="connsiteX76" fmla="*/ 340360 w 442174"/>
              <a:gd name="connsiteY76" fmla="*/ 54128 h 102388"/>
              <a:gd name="connsiteX77" fmla="*/ 304800 w 442174"/>
              <a:gd name="connsiteY77" fmla="*/ 64288 h 102388"/>
              <a:gd name="connsiteX78" fmla="*/ 297180 w 442174"/>
              <a:gd name="connsiteY78" fmla="*/ 66828 h 102388"/>
              <a:gd name="connsiteX79" fmla="*/ 289560 w 442174"/>
              <a:gd name="connsiteY79" fmla="*/ 71908 h 102388"/>
              <a:gd name="connsiteX80" fmla="*/ 274320 w 442174"/>
              <a:gd name="connsiteY80" fmla="*/ 74448 h 102388"/>
              <a:gd name="connsiteX81" fmla="*/ 233680 w 442174"/>
              <a:gd name="connsiteY81" fmla="*/ 79528 h 102388"/>
              <a:gd name="connsiteX82" fmla="*/ 187960 w 442174"/>
              <a:gd name="connsiteY82" fmla="*/ 76988 h 102388"/>
              <a:gd name="connsiteX83" fmla="*/ 177800 w 442174"/>
              <a:gd name="connsiteY83" fmla="*/ 74448 h 102388"/>
              <a:gd name="connsiteX84" fmla="*/ 154940 w 442174"/>
              <a:gd name="connsiteY84" fmla="*/ 71908 h 102388"/>
              <a:gd name="connsiteX85" fmla="*/ 78740 w 442174"/>
              <a:gd name="connsiteY85" fmla="*/ 69368 h 102388"/>
              <a:gd name="connsiteX86" fmla="*/ 63500 w 442174"/>
              <a:gd name="connsiteY86" fmla="*/ 59208 h 102388"/>
              <a:gd name="connsiteX87" fmla="*/ 55880 w 442174"/>
              <a:gd name="connsiteY87" fmla="*/ 56668 h 102388"/>
              <a:gd name="connsiteX88" fmla="*/ 48260 w 442174"/>
              <a:gd name="connsiteY88" fmla="*/ 51588 h 102388"/>
              <a:gd name="connsiteX89" fmla="*/ 33020 w 442174"/>
              <a:gd name="connsiteY89" fmla="*/ 46508 h 102388"/>
              <a:gd name="connsiteX90" fmla="*/ 45720 w 442174"/>
              <a:gd name="connsiteY90" fmla="*/ 46508 h 102388"/>
              <a:gd name="connsiteX91" fmla="*/ 60960 w 442174"/>
              <a:gd name="connsiteY91" fmla="*/ 51588 h 102388"/>
              <a:gd name="connsiteX92" fmla="*/ 68580 w 442174"/>
              <a:gd name="connsiteY92" fmla="*/ 54128 h 102388"/>
              <a:gd name="connsiteX93" fmla="*/ 81280 w 442174"/>
              <a:gd name="connsiteY93" fmla="*/ 59208 h 102388"/>
              <a:gd name="connsiteX94" fmla="*/ 99060 w 442174"/>
              <a:gd name="connsiteY94" fmla="*/ 61748 h 102388"/>
              <a:gd name="connsiteX95" fmla="*/ 106680 w 442174"/>
              <a:gd name="connsiteY95" fmla="*/ 64288 h 102388"/>
              <a:gd name="connsiteX96" fmla="*/ 129540 w 442174"/>
              <a:gd name="connsiteY96" fmla="*/ 71908 h 102388"/>
              <a:gd name="connsiteX97" fmla="*/ 139700 w 442174"/>
              <a:gd name="connsiteY97" fmla="*/ 79528 h 102388"/>
              <a:gd name="connsiteX98" fmla="*/ 142240 w 442174"/>
              <a:gd name="connsiteY98" fmla="*/ 87148 h 102388"/>
              <a:gd name="connsiteX99" fmla="*/ 121920 w 442174"/>
              <a:gd name="connsiteY99" fmla="*/ 82068 h 102388"/>
              <a:gd name="connsiteX100" fmla="*/ 114300 w 442174"/>
              <a:gd name="connsiteY100" fmla="*/ 76988 h 102388"/>
              <a:gd name="connsiteX101" fmla="*/ 121920 w 442174"/>
              <a:gd name="connsiteY101" fmla="*/ 79528 h 102388"/>
              <a:gd name="connsiteX102" fmla="*/ 134620 w 442174"/>
              <a:gd name="connsiteY102" fmla="*/ 82068 h 102388"/>
              <a:gd name="connsiteX103" fmla="*/ 215900 w 442174"/>
              <a:gd name="connsiteY103" fmla="*/ 79528 h 102388"/>
              <a:gd name="connsiteX104" fmla="*/ 238760 w 442174"/>
              <a:gd name="connsiteY104" fmla="*/ 76988 h 102388"/>
              <a:gd name="connsiteX105" fmla="*/ 287020 w 442174"/>
              <a:gd name="connsiteY105" fmla="*/ 74448 h 102388"/>
              <a:gd name="connsiteX106" fmla="*/ 294640 w 442174"/>
              <a:gd name="connsiteY106" fmla="*/ 71908 h 102388"/>
              <a:gd name="connsiteX107" fmla="*/ 342900 w 442174"/>
              <a:gd name="connsiteY107" fmla="*/ 64288 h 102388"/>
              <a:gd name="connsiteX108" fmla="*/ 350520 w 442174"/>
              <a:gd name="connsiteY108" fmla="*/ 61748 h 102388"/>
              <a:gd name="connsiteX109" fmla="*/ 365760 w 442174"/>
              <a:gd name="connsiteY109" fmla="*/ 51588 h 102388"/>
              <a:gd name="connsiteX110" fmla="*/ 353060 w 442174"/>
              <a:gd name="connsiteY110" fmla="*/ 59208 h 102388"/>
              <a:gd name="connsiteX111" fmla="*/ 342900 w 442174"/>
              <a:gd name="connsiteY111" fmla="*/ 64288 h 102388"/>
              <a:gd name="connsiteX112" fmla="*/ 335280 w 442174"/>
              <a:gd name="connsiteY112" fmla="*/ 66828 h 102388"/>
              <a:gd name="connsiteX113" fmla="*/ 317500 w 442174"/>
              <a:gd name="connsiteY113" fmla="*/ 74448 h 102388"/>
              <a:gd name="connsiteX114" fmla="*/ 281940 w 442174"/>
              <a:gd name="connsiteY114" fmla="*/ 79528 h 102388"/>
              <a:gd name="connsiteX115" fmla="*/ 274320 w 442174"/>
              <a:gd name="connsiteY115" fmla="*/ 82068 h 102388"/>
              <a:gd name="connsiteX116" fmla="*/ 307340 w 442174"/>
              <a:gd name="connsiteY116" fmla="*/ 66828 h 102388"/>
              <a:gd name="connsiteX117" fmla="*/ 317500 w 442174"/>
              <a:gd name="connsiteY117" fmla="*/ 61748 h 102388"/>
              <a:gd name="connsiteX118" fmla="*/ 347980 w 442174"/>
              <a:gd name="connsiteY118" fmla="*/ 51588 h 102388"/>
              <a:gd name="connsiteX119" fmla="*/ 365760 w 442174"/>
              <a:gd name="connsiteY119" fmla="*/ 41428 h 102388"/>
              <a:gd name="connsiteX120" fmla="*/ 373380 w 442174"/>
              <a:gd name="connsiteY120" fmla="*/ 38888 h 102388"/>
              <a:gd name="connsiteX121" fmla="*/ 391160 w 442174"/>
              <a:gd name="connsiteY121" fmla="*/ 31268 h 102388"/>
              <a:gd name="connsiteX122" fmla="*/ 398780 w 442174"/>
              <a:gd name="connsiteY122" fmla="*/ 26188 h 102388"/>
              <a:gd name="connsiteX123" fmla="*/ 408940 w 442174"/>
              <a:gd name="connsiteY123" fmla="*/ 10948 h 102388"/>
              <a:gd name="connsiteX124" fmla="*/ 381000 w 442174"/>
              <a:gd name="connsiteY124" fmla="*/ 10948 h 102388"/>
              <a:gd name="connsiteX125" fmla="*/ 363220 w 442174"/>
              <a:gd name="connsiteY125" fmla="*/ 23648 h 102388"/>
              <a:gd name="connsiteX126" fmla="*/ 347980 w 442174"/>
              <a:gd name="connsiteY126" fmla="*/ 31268 h 102388"/>
              <a:gd name="connsiteX127" fmla="*/ 335280 w 442174"/>
              <a:gd name="connsiteY127" fmla="*/ 38888 h 102388"/>
              <a:gd name="connsiteX128" fmla="*/ 322580 w 442174"/>
              <a:gd name="connsiteY128" fmla="*/ 41428 h 102388"/>
              <a:gd name="connsiteX129" fmla="*/ 284480 w 442174"/>
              <a:gd name="connsiteY129" fmla="*/ 38888 h 102388"/>
              <a:gd name="connsiteX130" fmla="*/ 274320 w 442174"/>
              <a:gd name="connsiteY130" fmla="*/ 36348 h 102388"/>
              <a:gd name="connsiteX131" fmla="*/ 243840 w 442174"/>
              <a:gd name="connsiteY131" fmla="*/ 38888 h 102388"/>
              <a:gd name="connsiteX132" fmla="*/ 215900 w 442174"/>
              <a:gd name="connsiteY132" fmla="*/ 46508 h 102388"/>
              <a:gd name="connsiteX133" fmla="*/ 195580 w 442174"/>
              <a:gd name="connsiteY133" fmla="*/ 43968 h 102388"/>
              <a:gd name="connsiteX134" fmla="*/ 187960 w 442174"/>
              <a:gd name="connsiteY134" fmla="*/ 36348 h 102388"/>
              <a:gd name="connsiteX135" fmla="*/ 147320 w 442174"/>
              <a:gd name="connsiteY135" fmla="*/ 28728 h 102388"/>
              <a:gd name="connsiteX136" fmla="*/ 137160 w 442174"/>
              <a:gd name="connsiteY136" fmla="*/ 26188 h 102388"/>
              <a:gd name="connsiteX137" fmla="*/ 127000 w 442174"/>
              <a:gd name="connsiteY137" fmla="*/ 18568 h 102388"/>
              <a:gd name="connsiteX138" fmla="*/ 119380 w 442174"/>
              <a:gd name="connsiteY138" fmla="*/ 13488 h 102388"/>
              <a:gd name="connsiteX139" fmla="*/ 111760 w 442174"/>
              <a:gd name="connsiteY139" fmla="*/ 10948 h 102388"/>
              <a:gd name="connsiteX140" fmla="*/ 35560 w 442174"/>
              <a:gd name="connsiteY140" fmla="*/ 13488 h 102388"/>
              <a:gd name="connsiteX141" fmla="*/ 5080 w 442174"/>
              <a:gd name="connsiteY141" fmla="*/ 16028 h 102388"/>
              <a:gd name="connsiteX142" fmla="*/ 0 w 442174"/>
              <a:gd name="connsiteY142" fmla="*/ 23648 h 102388"/>
              <a:gd name="connsiteX143" fmla="*/ 15240 w 442174"/>
              <a:gd name="connsiteY143" fmla="*/ 33808 h 102388"/>
              <a:gd name="connsiteX144" fmla="*/ 73660 w 442174"/>
              <a:gd name="connsiteY144" fmla="*/ 31268 h 102388"/>
              <a:gd name="connsiteX145" fmla="*/ 86360 w 442174"/>
              <a:gd name="connsiteY145" fmla="*/ 26188 h 102388"/>
              <a:gd name="connsiteX146" fmla="*/ 106680 w 442174"/>
              <a:gd name="connsiteY146" fmla="*/ 21108 h 102388"/>
              <a:gd name="connsiteX147" fmla="*/ 149860 w 442174"/>
              <a:gd name="connsiteY147" fmla="*/ 23648 h 102388"/>
              <a:gd name="connsiteX148" fmla="*/ 157480 w 442174"/>
              <a:gd name="connsiteY148" fmla="*/ 26188 h 102388"/>
              <a:gd name="connsiteX149" fmla="*/ 162560 w 442174"/>
              <a:gd name="connsiteY149" fmla="*/ 33808 h 102388"/>
              <a:gd name="connsiteX150" fmla="*/ 177800 w 442174"/>
              <a:gd name="connsiteY150" fmla="*/ 21108 h 102388"/>
              <a:gd name="connsiteX151" fmla="*/ 185420 w 442174"/>
              <a:gd name="connsiteY151" fmla="*/ 13488 h 102388"/>
              <a:gd name="connsiteX152" fmla="*/ 193040 w 442174"/>
              <a:gd name="connsiteY152" fmla="*/ 10948 h 102388"/>
              <a:gd name="connsiteX153" fmla="*/ 215900 w 442174"/>
              <a:gd name="connsiteY153" fmla="*/ 13488 h 102388"/>
              <a:gd name="connsiteX154" fmla="*/ 223520 w 442174"/>
              <a:gd name="connsiteY154" fmla="*/ 18568 h 102388"/>
              <a:gd name="connsiteX155" fmla="*/ 236220 w 442174"/>
              <a:gd name="connsiteY155" fmla="*/ 10948 h 102388"/>
              <a:gd name="connsiteX156" fmla="*/ 251460 w 442174"/>
              <a:gd name="connsiteY156" fmla="*/ 3328 h 102388"/>
              <a:gd name="connsiteX157" fmla="*/ 264160 w 442174"/>
              <a:gd name="connsiteY157" fmla="*/ 8408 h 102388"/>
              <a:gd name="connsiteX158" fmla="*/ 363220 w 442174"/>
              <a:gd name="connsiteY158" fmla="*/ 13488 h 102388"/>
              <a:gd name="connsiteX159" fmla="*/ 386080 w 442174"/>
              <a:gd name="connsiteY159" fmla="*/ 8408 h 102388"/>
              <a:gd name="connsiteX160" fmla="*/ 396240 w 442174"/>
              <a:gd name="connsiteY160" fmla="*/ 3328 h 102388"/>
              <a:gd name="connsiteX161" fmla="*/ 424180 w 442174"/>
              <a:gd name="connsiteY161" fmla="*/ 5868 h 102388"/>
              <a:gd name="connsiteX162" fmla="*/ 434340 w 442174"/>
              <a:gd name="connsiteY162" fmla="*/ 3328 h 102388"/>
              <a:gd name="connsiteX163" fmla="*/ 441960 w 442174"/>
              <a:gd name="connsiteY163" fmla="*/ 788 h 102388"/>
              <a:gd name="connsiteX164" fmla="*/ 429260 w 442174"/>
              <a:gd name="connsiteY164" fmla="*/ 16028 h 102388"/>
              <a:gd name="connsiteX165" fmla="*/ 391160 w 442174"/>
              <a:gd name="connsiteY165" fmla="*/ 21108 h 102388"/>
              <a:gd name="connsiteX166" fmla="*/ 378460 w 442174"/>
              <a:gd name="connsiteY166" fmla="*/ 23648 h 10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</a:cxnLst>
            <a:rect l="l" t="t" r="r" b="b"/>
            <a:pathLst>
              <a:path w="442174" h="102388">
                <a:moveTo>
                  <a:pt x="147320" y="92228"/>
                </a:moveTo>
                <a:cubicBezTo>
                  <a:pt x="165100" y="93075"/>
                  <a:pt x="182969" y="92802"/>
                  <a:pt x="200660" y="94768"/>
                </a:cubicBezTo>
                <a:cubicBezTo>
                  <a:pt x="205982" y="95359"/>
                  <a:pt x="210820" y="98155"/>
                  <a:pt x="215900" y="99848"/>
                </a:cubicBezTo>
                <a:lnTo>
                  <a:pt x="223520" y="102388"/>
                </a:lnTo>
                <a:cubicBezTo>
                  <a:pt x="231140" y="101541"/>
                  <a:pt x="239107" y="102272"/>
                  <a:pt x="246380" y="99848"/>
                </a:cubicBezTo>
                <a:cubicBezTo>
                  <a:pt x="252172" y="97917"/>
                  <a:pt x="256540" y="93075"/>
                  <a:pt x="261620" y="89688"/>
                </a:cubicBezTo>
                <a:lnTo>
                  <a:pt x="269240" y="84608"/>
                </a:lnTo>
                <a:cubicBezTo>
                  <a:pt x="276105" y="74310"/>
                  <a:pt x="279174" y="73304"/>
                  <a:pt x="271780" y="56668"/>
                </a:cubicBezTo>
                <a:cubicBezTo>
                  <a:pt x="270693" y="54221"/>
                  <a:pt x="266700" y="54975"/>
                  <a:pt x="264160" y="54128"/>
                </a:cubicBezTo>
                <a:cubicBezTo>
                  <a:pt x="254000" y="54975"/>
                  <a:pt x="243875" y="56668"/>
                  <a:pt x="233680" y="56668"/>
                </a:cubicBezTo>
                <a:cubicBezTo>
                  <a:pt x="227693" y="56668"/>
                  <a:pt x="218870" y="59326"/>
                  <a:pt x="215900" y="54128"/>
                </a:cubicBezTo>
                <a:cubicBezTo>
                  <a:pt x="213082" y="49197"/>
                  <a:pt x="220112" y="43432"/>
                  <a:pt x="223520" y="38888"/>
                </a:cubicBezTo>
                <a:cubicBezTo>
                  <a:pt x="227738" y="33264"/>
                  <a:pt x="235390" y="32957"/>
                  <a:pt x="241300" y="31268"/>
                </a:cubicBezTo>
                <a:cubicBezTo>
                  <a:pt x="243874" y="30532"/>
                  <a:pt x="246380" y="29575"/>
                  <a:pt x="248920" y="28728"/>
                </a:cubicBezTo>
                <a:cubicBezTo>
                  <a:pt x="256540" y="29575"/>
                  <a:pt x="264507" y="28844"/>
                  <a:pt x="271780" y="31268"/>
                </a:cubicBezTo>
                <a:cubicBezTo>
                  <a:pt x="303244" y="41756"/>
                  <a:pt x="274916" y="38090"/>
                  <a:pt x="294640" y="49048"/>
                </a:cubicBezTo>
                <a:cubicBezTo>
                  <a:pt x="299321" y="51649"/>
                  <a:pt x="309880" y="54128"/>
                  <a:pt x="309880" y="54128"/>
                </a:cubicBezTo>
                <a:cubicBezTo>
                  <a:pt x="315807" y="53281"/>
                  <a:pt x="321789" y="52762"/>
                  <a:pt x="327660" y="51588"/>
                </a:cubicBezTo>
                <a:cubicBezTo>
                  <a:pt x="338301" y="49460"/>
                  <a:pt x="332910" y="48963"/>
                  <a:pt x="342900" y="43968"/>
                </a:cubicBezTo>
                <a:cubicBezTo>
                  <a:pt x="358060" y="36388"/>
                  <a:pt x="352595" y="40631"/>
                  <a:pt x="368300" y="36348"/>
                </a:cubicBezTo>
                <a:cubicBezTo>
                  <a:pt x="373466" y="34939"/>
                  <a:pt x="379085" y="34238"/>
                  <a:pt x="383540" y="31268"/>
                </a:cubicBezTo>
                <a:cubicBezTo>
                  <a:pt x="388620" y="27881"/>
                  <a:pt x="404572" y="19177"/>
                  <a:pt x="398780" y="21108"/>
                </a:cubicBezTo>
                <a:cubicBezTo>
                  <a:pt x="387848" y="24752"/>
                  <a:pt x="393757" y="22999"/>
                  <a:pt x="381000" y="26188"/>
                </a:cubicBezTo>
                <a:cubicBezTo>
                  <a:pt x="363532" y="37833"/>
                  <a:pt x="371552" y="34417"/>
                  <a:pt x="358140" y="38888"/>
                </a:cubicBezTo>
                <a:cubicBezTo>
                  <a:pt x="352213" y="47778"/>
                  <a:pt x="350520" y="52435"/>
                  <a:pt x="337820" y="56668"/>
                </a:cubicBezTo>
                <a:lnTo>
                  <a:pt x="322580" y="61748"/>
                </a:lnTo>
                <a:cubicBezTo>
                  <a:pt x="315807" y="60901"/>
                  <a:pt x="304795" y="65546"/>
                  <a:pt x="302260" y="59208"/>
                </a:cubicBezTo>
                <a:cubicBezTo>
                  <a:pt x="300394" y="54543"/>
                  <a:pt x="320186" y="47918"/>
                  <a:pt x="325120" y="46508"/>
                </a:cubicBezTo>
                <a:cubicBezTo>
                  <a:pt x="328477" y="45549"/>
                  <a:pt x="331893" y="44815"/>
                  <a:pt x="335280" y="43968"/>
                </a:cubicBezTo>
                <a:cubicBezTo>
                  <a:pt x="343764" y="44534"/>
                  <a:pt x="377520" y="49424"/>
                  <a:pt x="391160" y="43968"/>
                </a:cubicBezTo>
                <a:cubicBezTo>
                  <a:pt x="394495" y="42634"/>
                  <a:pt x="396240" y="38888"/>
                  <a:pt x="398780" y="36348"/>
                </a:cubicBezTo>
                <a:cubicBezTo>
                  <a:pt x="404707" y="18568"/>
                  <a:pt x="405553" y="26188"/>
                  <a:pt x="401320" y="13488"/>
                </a:cubicBezTo>
                <a:cubicBezTo>
                  <a:pt x="391160" y="14335"/>
                  <a:pt x="380956" y="14763"/>
                  <a:pt x="370840" y="16028"/>
                </a:cubicBezTo>
                <a:cubicBezTo>
                  <a:pt x="367376" y="16461"/>
                  <a:pt x="364088" y="17811"/>
                  <a:pt x="360680" y="18568"/>
                </a:cubicBezTo>
                <a:cubicBezTo>
                  <a:pt x="356466" y="19505"/>
                  <a:pt x="352168" y="20061"/>
                  <a:pt x="347980" y="21108"/>
                </a:cubicBezTo>
                <a:cubicBezTo>
                  <a:pt x="345383" y="21757"/>
                  <a:pt x="342957" y="22999"/>
                  <a:pt x="340360" y="23648"/>
                </a:cubicBezTo>
                <a:cubicBezTo>
                  <a:pt x="336172" y="24695"/>
                  <a:pt x="331893" y="25341"/>
                  <a:pt x="327660" y="26188"/>
                </a:cubicBezTo>
                <a:cubicBezTo>
                  <a:pt x="324273" y="27881"/>
                  <a:pt x="320177" y="28591"/>
                  <a:pt x="317500" y="31268"/>
                </a:cubicBezTo>
                <a:cubicBezTo>
                  <a:pt x="313183" y="35585"/>
                  <a:pt x="309271" y="40716"/>
                  <a:pt x="307340" y="46508"/>
                </a:cubicBezTo>
                <a:cubicBezTo>
                  <a:pt x="306493" y="49048"/>
                  <a:pt x="306444" y="52015"/>
                  <a:pt x="304800" y="54128"/>
                </a:cubicBezTo>
                <a:cubicBezTo>
                  <a:pt x="300389" y="59799"/>
                  <a:pt x="296376" y="67096"/>
                  <a:pt x="289560" y="69368"/>
                </a:cubicBezTo>
                <a:lnTo>
                  <a:pt x="274320" y="74448"/>
                </a:lnTo>
                <a:cubicBezTo>
                  <a:pt x="237913" y="73601"/>
                  <a:pt x="201482" y="73490"/>
                  <a:pt x="165100" y="71908"/>
                </a:cubicBezTo>
                <a:cubicBezTo>
                  <a:pt x="162425" y="71792"/>
                  <a:pt x="159571" y="71041"/>
                  <a:pt x="157480" y="69368"/>
                </a:cubicBezTo>
                <a:cubicBezTo>
                  <a:pt x="155096" y="67461"/>
                  <a:pt x="154093" y="64288"/>
                  <a:pt x="152400" y="61748"/>
                </a:cubicBezTo>
                <a:cubicBezTo>
                  <a:pt x="150409" y="49804"/>
                  <a:pt x="147006" y="38325"/>
                  <a:pt x="152400" y="26188"/>
                </a:cubicBezTo>
                <a:cubicBezTo>
                  <a:pt x="153487" y="23741"/>
                  <a:pt x="157513" y="24588"/>
                  <a:pt x="160020" y="23648"/>
                </a:cubicBezTo>
                <a:cubicBezTo>
                  <a:pt x="164289" y="22047"/>
                  <a:pt x="168487" y="20261"/>
                  <a:pt x="172720" y="18568"/>
                </a:cubicBezTo>
                <a:cubicBezTo>
                  <a:pt x="180340" y="19415"/>
                  <a:pt x="188461" y="18261"/>
                  <a:pt x="195580" y="21108"/>
                </a:cubicBezTo>
                <a:cubicBezTo>
                  <a:pt x="198066" y="22102"/>
                  <a:pt x="198120" y="26051"/>
                  <a:pt x="198120" y="28728"/>
                </a:cubicBezTo>
                <a:cubicBezTo>
                  <a:pt x="198120" y="37237"/>
                  <a:pt x="198082" y="45995"/>
                  <a:pt x="195580" y="54128"/>
                </a:cubicBezTo>
                <a:cubicBezTo>
                  <a:pt x="194524" y="57561"/>
                  <a:pt x="190720" y="59448"/>
                  <a:pt x="187960" y="61748"/>
                </a:cubicBezTo>
                <a:cubicBezTo>
                  <a:pt x="181395" y="67219"/>
                  <a:pt x="180357" y="66822"/>
                  <a:pt x="172720" y="69368"/>
                </a:cubicBezTo>
                <a:cubicBezTo>
                  <a:pt x="164253" y="68521"/>
                  <a:pt x="155611" y="68741"/>
                  <a:pt x="147320" y="66828"/>
                </a:cubicBezTo>
                <a:cubicBezTo>
                  <a:pt x="144345" y="66142"/>
                  <a:pt x="142430" y="63113"/>
                  <a:pt x="139700" y="61748"/>
                </a:cubicBezTo>
                <a:cubicBezTo>
                  <a:pt x="137305" y="60551"/>
                  <a:pt x="134620" y="60055"/>
                  <a:pt x="132080" y="59208"/>
                </a:cubicBezTo>
                <a:cubicBezTo>
                  <a:pt x="129540" y="56668"/>
                  <a:pt x="127220" y="53888"/>
                  <a:pt x="124460" y="51588"/>
                </a:cubicBezTo>
                <a:cubicBezTo>
                  <a:pt x="115191" y="43864"/>
                  <a:pt x="117422" y="49433"/>
                  <a:pt x="109220" y="38888"/>
                </a:cubicBezTo>
                <a:cubicBezTo>
                  <a:pt x="96536" y="22580"/>
                  <a:pt x="105308" y="25070"/>
                  <a:pt x="91440" y="21108"/>
                </a:cubicBezTo>
                <a:cubicBezTo>
                  <a:pt x="88083" y="20149"/>
                  <a:pt x="84667" y="19415"/>
                  <a:pt x="81280" y="18568"/>
                </a:cubicBezTo>
                <a:cubicBezTo>
                  <a:pt x="77893" y="19415"/>
                  <a:pt x="73961" y="19079"/>
                  <a:pt x="71120" y="21108"/>
                </a:cubicBezTo>
                <a:cubicBezTo>
                  <a:pt x="61123" y="28249"/>
                  <a:pt x="61183" y="38120"/>
                  <a:pt x="66040" y="49048"/>
                </a:cubicBezTo>
                <a:cubicBezTo>
                  <a:pt x="67280" y="51838"/>
                  <a:pt x="70854" y="52925"/>
                  <a:pt x="73660" y="54128"/>
                </a:cubicBezTo>
                <a:cubicBezTo>
                  <a:pt x="76869" y="55503"/>
                  <a:pt x="80346" y="56321"/>
                  <a:pt x="83820" y="56668"/>
                </a:cubicBezTo>
                <a:cubicBezTo>
                  <a:pt x="97326" y="58019"/>
                  <a:pt x="110924" y="58205"/>
                  <a:pt x="124460" y="59208"/>
                </a:cubicBezTo>
                <a:cubicBezTo>
                  <a:pt x="133786" y="59899"/>
                  <a:pt x="143087" y="60901"/>
                  <a:pt x="152400" y="61748"/>
                </a:cubicBezTo>
                <a:cubicBezTo>
                  <a:pt x="202678" y="59653"/>
                  <a:pt x="198132" y="61880"/>
                  <a:pt x="231140" y="56668"/>
                </a:cubicBezTo>
                <a:cubicBezTo>
                  <a:pt x="241314" y="55062"/>
                  <a:pt x="251848" y="54845"/>
                  <a:pt x="261620" y="51588"/>
                </a:cubicBezTo>
                <a:cubicBezTo>
                  <a:pt x="269503" y="48960"/>
                  <a:pt x="271553" y="48676"/>
                  <a:pt x="279400" y="43968"/>
                </a:cubicBezTo>
                <a:cubicBezTo>
                  <a:pt x="284635" y="40827"/>
                  <a:pt x="289560" y="37195"/>
                  <a:pt x="294640" y="33808"/>
                </a:cubicBezTo>
                <a:lnTo>
                  <a:pt x="302260" y="28728"/>
                </a:lnTo>
                <a:cubicBezTo>
                  <a:pt x="304800" y="27035"/>
                  <a:pt x="306918" y="24388"/>
                  <a:pt x="309880" y="23648"/>
                </a:cubicBezTo>
                <a:cubicBezTo>
                  <a:pt x="324228" y="20061"/>
                  <a:pt x="316617" y="21793"/>
                  <a:pt x="332740" y="18568"/>
                </a:cubicBezTo>
                <a:cubicBezTo>
                  <a:pt x="340360" y="19415"/>
                  <a:pt x="348481" y="18261"/>
                  <a:pt x="355600" y="21108"/>
                </a:cubicBezTo>
                <a:cubicBezTo>
                  <a:pt x="358086" y="22102"/>
                  <a:pt x="358140" y="26051"/>
                  <a:pt x="358140" y="28728"/>
                </a:cubicBezTo>
                <a:cubicBezTo>
                  <a:pt x="358140" y="33045"/>
                  <a:pt x="357531" y="37567"/>
                  <a:pt x="355600" y="41428"/>
                </a:cubicBezTo>
                <a:cubicBezTo>
                  <a:pt x="353891" y="44846"/>
                  <a:pt x="344111" y="52461"/>
                  <a:pt x="340360" y="54128"/>
                </a:cubicBezTo>
                <a:cubicBezTo>
                  <a:pt x="325683" y="60651"/>
                  <a:pt x="320945" y="58906"/>
                  <a:pt x="304800" y="64288"/>
                </a:cubicBezTo>
                <a:cubicBezTo>
                  <a:pt x="302260" y="65135"/>
                  <a:pt x="299575" y="65631"/>
                  <a:pt x="297180" y="66828"/>
                </a:cubicBezTo>
                <a:cubicBezTo>
                  <a:pt x="294450" y="68193"/>
                  <a:pt x="292456" y="70943"/>
                  <a:pt x="289560" y="71908"/>
                </a:cubicBezTo>
                <a:cubicBezTo>
                  <a:pt x="284674" y="73537"/>
                  <a:pt x="279387" y="73527"/>
                  <a:pt x="274320" y="74448"/>
                </a:cubicBezTo>
                <a:cubicBezTo>
                  <a:pt x="248076" y="79220"/>
                  <a:pt x="275394" y="75736"/>
                  <a:pt x="233680" y="79528"/>
                </a:cubicBezTo>
                <a:cubicBezTo>
                  <a:pt x="218440" y="78681"/>
                  <a:pt x="203161" y="78370"/>
                  <a:pt x="187960" y="76988"/>
                </a:cubicBezTo>
                <a:cubicBezTo>
                  <a:pt x="184483" y="76672"/>
                  <a:pt x="181250" y="74979"/>
                  <a:pt x="177800" y="74448"/>
                </a:cubicBezTo>
                <a:cubicBezTo>
                  <a:pt x="170222" y="73282"/>
                  <a:pt x="162597" y="72301"/>
                  <a:pt x="154940" y="71908"/>
                </a:cubicBezTo>
                <a:cubicBezTo>
                  <a:pt x="129559" y="70606"/>
                  <a:pt x="104140" y="70215"/>
                  <a:pt x="78740" y="69368"/>
                </a:cubicBezTo>
                <a:cubicBezTo>
                  <a:pt x="73660" y="65981"/>
                  <a:pt x="69292" y="61139"/>
                  <a:pt x="63500" y="59208"/>
                </a:cubicBezTo>
                <a:cubicBezTo>
                  <a:pt x="60960" y="58361"/>
                  <a:pt x="58275" y="57865"/>
                  <a:pt x="55880" y="56668"/>
                </a:cubicBezTo>
                <a:cubicBezTo>
                  <a:pt x="53150" y="55303"/>
                  <a:pt x="51050" y="52828"/>
                  <a:pt x="48260" y="51588"/>
                </a:cubicBezTo>
                <a:cubicBezTo>
                  <a:pt x="43367" y="49413"/>
                  <a:pt x="38100" y="48201"/>
                  <a:pt x="33020" y="46508"/>
                </a:cubicBezTo>
                <a:cubicBezTo>
                  <a:pt x="18924" y="41809"/>
                  <a:pt x="22743" y="43636"/>
                  <a:pt x="45720" y="46508"/>
                </a:cubicBezTo>
                <a:lnTo>
                  <a:pt x="60960" y="51588"/>
                </a:lnTo>
                <a:cubicBezTo>
                  <a:pt x="63500" y="52435"/>
                  <a:pt x="66094" y="53134"/>
                  <a:pt x="68580" y="54128"/>
                </a:cubicBezTo>
                <a:cubicBezTo>
                  <a:pt x="72813" y="55821"/>
                  <a:pt x="76857" y="58102"/>
                  <a:pt x="81280" y="59208"/>
                </a:cubicBezTo>
                <a:cubicBezTo>
                  <a:pt x="87088" y="60660"/>
                  <a:pt x="93133" y="60901"/>
                  <a:pt x="99060" y="61748"/>
                </a:cubicBezTo>
                <a:cubicBezTo>
                  <a:pt x="101600" y="62595"/>
                  <a:pt x="104106" y="63552"/>
                  <a:pt x="106680" y="64288"/>
                </a:cubicBezTo>
                <a:cubicBezTo>
                  <a:pt x="116157" y="66996"/>
                  <a:pt x="120267" y="66757"/>
                  <a:pt x="129540" y="71908"/>
                </a:cubicBezTo>
                <a:cubicBezTo>
                  <a:pt x="133241" y="73964"/>
                  <a:pt x="136313" y="76988"/>
                  <a:pt x="139700" y="79528"/>
                </a:cubicBezTo>
                <a:cubicBezTo>
                  <a:pt x="140547" y="82068"/>
                  <a:pt x="144635" y="85951"/>
                  <a:pt x="142240" y="87148"/>
                </a:cubicBezTo>
                <a:cubicBezTo>
                  <a:pt x="140791" y="87873"/>
                  <a:pt x="125030" y="83623"/>
                  <a:pt x="121920" y="82068"/>
                </a:cubicBezTo>
                <a:cubicBezTo>
                  <a:pt x="119190" y="80703"/>
                  <a:pt x="114300" y="80041"/>
                  <a:pt x="114300" y="76988"/>
                </a:cubicBezTo>
                <a:cubicBezTo>
                  <a:pt x="114300" y="74311"/>
                  <a:pt x="119323" y="78879"/>
                  <a:pt x="121920" y="79528"/>
                </a:cubicBezTo>
                <a:cubicBezTo>
                  <a:pt x="126108" y="80575"/>
                  <a:pt x="130387" y="81221"/>
                  <a:pt x="134620" y="82068"/>
                </a:cubicBezTo>
                <a:lnTo>
                  <a:pt x="215900" y="79528"/>
                </a:lnTo>
                <a:cubicBezTo>
                  <a:pt x="223558" y="79154"/>
                  <a:pt x="231113" y="77534"/>
                  <a:pt x="238760" y="76988"/>
                </a:cubicBezTo>
                <a:cubicBezTo>
                  <a:pt x="254828" y="75840"/>
                  <a:pt x="270933" y="75295"/>
                  <a:pt x="287020" y="74448"/>
                </a:cubicBezTo>
                <a:cubicBezTo>
                  <a:pt x="289560" y="73601"/>
                  <a:pt x="292031" y="72510"/>
                  <a:pt x="294640" y="71908"/>
                </a:cubicBezTo>
                <a:cubicBezTo>
                  <a:pt x="319093" y="66265"/>
                  <a:pt x="318975" y="66946"/>
                  <a:pt x="342900" y="64288"/>
                </a:cubicBezTo>
                <a:cubicBezTo>
                  <a:pt x="345440" y="63441"/>
                  <a:pt x="348180" y="63048"/>
                  <a:pt x="350520" y="61748"/>
                </a:cubicBezTo>
                <a:cubicBezTo>
                  <a:pt x="355857" y="58783"/>
                  <a:pt x="365760" y="51588"/>
                  <a:pt x="365760" y="51588"/>
                </a:cubicBezTo>
                <a:cubicBezTo>
                  <a:pt x="365760" y="51588"/>
                  <a:pt x="357376" y="56810"/>
                  <a:pt x="353060" y="59208"/>
                </a:cubicBezTo>
                <a:cubicBezTo>
                  <a:pt x="349750" y="61047"/>
                  <a:pt x="346380" y="62796"/>
                  <a:pt x="342900" y="64288"/>
                </a:cubicBezTo>
                <a:cubicBezTo>
                  <a:pt x="340439" y="65343"/>
                  <a:pt x="337741" y="65773"/>
                  <a:pt x="335280" y="66828"/>
                </a:cubicBezTo>
                <a:cubicBezTo>
                  <a:pt x="326917" y="70412"/>
                  <a:pt x="325748" y="72615"/>
                  <a:pt x="317500" y="74448"/>
                </a:cubicBezTo>
                <a:cubicBezTo>
                  <a:pt x="308083" y="76541"/>
                  <a:pt x="290728" y="78429"/>
                  <a:pt x="281940" y="79528"/>
                </a:cubicBezTo>
                <a:cubicBezTo>
                  <a:pt x="279400" y="80375"/>
                  <a:pt x="272024" y="83446"/>
                  <a:pt x="274320" y="82068"/>
                </a:cubicBezTo>
                <a:cubicBezTo>
                  <a:pt x="292397" y="71222"/>
                  <a:pt x="291415" y="73906"/>
                  <a:pt x="307340" y="66828"/>
                </a:cubicBezTo>
                <a:cubicBezTo>
                  <a:pt x="310800" y="65290"/>
                  <a:pt x="314040" y="63286"/>
                  <a:pt x="317500" y="61748"/>
                </a:cubicBezTo>
                <a:cubicBezTo>
                  <a:pt x="341600" y="51037"/>
                  <a:pt x="318142" y="62438"/>
                  <a:pt x="347980" y="51588"/>
                </a:cubicBezTo>
                <a:cubicBezTo>
                  <a:pt x="364308" y="45651"/>
                  <a:pt x="352218" y="48199"/>
                  <a:pt x="365760" y="41428"/>
                </a:cubicBezTo>
                <a:cubicBezTo>
                  <a:pt x="368155" y="40231"/>
                  <a:pt x="370985" y="40085"/>
                  <a:pt x="373380" y="38888"/>
                </a:cubicBezTo>
                <a:cubicBezTo>
                  <a:pt x="390921" y="30117"/>
                  <a:pt x="370015" y="36554"/>
                  <a:pt x="391160" y="31268"/>
                </a:cubicBezTo>
                <a:cubicBezTo>
                  <a:pt x="393700" y="29575"/>
                  <a:pt x="396770" y="28485"/>
                  <a:pt x="398780" y="26188"/>
                </a:cubicBezTo>
                <a:cubicBezTo>
                  <a:pt x="402800" y="21593"/>
                  <a:pt x="408940" y="10948"/>
                  <a:pt x="408940" y="10948"/>
                </a:cubicBezTo>
                <a:cubicBezTo>
                  <a:pt x="398476" y="8855"/>
                  <a:pt x="391807" y="5960"/>
                  <a:pt x="381000" y="10948"/>
                </a:cubicBezTo>
                <a:cubicBezTo>
                  <a:pt x="374387" y="14000"/>
                  <a:pt x="369423" y="19831"/>
                  <a:pt x="363220" y="23648"/>
                </a:cubicBezTo>
                <a:cubicBezTo>
                  <a:pt x="358383" y="26625"/>
                  <a:pt x="352966" y="28548"/>
                  <a:pt x="347980" y="31268"/>
                </a:cubicBezTo>
                <a:cubicBezTo>
                  <a:pt x="343646" y="33632"/>
                  <a:pt x="339864" y="37054"/>
                  <a:pt x="335280" y="38888"/>
                </a:cubicBezTo>
                <a:cubicBezTo>
                  <a:pt x="331272" y="40491"/>
                  <a:pt x="326813" y="40581"/>
                  <a:pt x="322580" y="41428"/>
                </a:cubicBezTo>
                <a:cubicBezTo>
                  <a:pt x="309880" y="40581"/>
                  <a:pt x="297138" y="40220"/>
                  <a:pt x="284480" y="38888"/>
                </a:cubicBezTo>
                <a:cubicBezTo>
                  <a:pt x="281008" y="38523"/>
                  <a:pt x="277811" y="36348"/>
                  <a:pt x="274320" y="36348"/>
                </a:cubicBezTo>
                <a:cubicBezTo>
                  <a:pt x="264125" y="36348"/>
                  <a:pt x="254000" y="38041"/>
                  <a:pt x="243840" y="38888"/>
                </a:cubicBezTo>
                <a:cubicBezTo>
                  <a:pt x="237864" y="40880"/>
                  <a:pt x="223080" y="46508"/>
                  <a:pt x="215900" y="46508"/>
                </a:cubicBezTo>
                <a:cubicBezTo>
                  <a:pt x="209074" y="46508"/>
                  <a:pt x="202353" y="44815"/>
                  <a:pt x="195580" y="43968"/>
                </a:cubicBezTo>
                <a:cubicBezTo>
                  <a:pt x="193040" y="41428"/>
                  <a:pt x="190720" y="38648"/>
                  <a:pt x="187960" y="36348"/>
                </a:cubicBezTo>
                <a:cubicBezTo>
                  <a:pt x="174858" y="25429"/>
                  <a:pt x="169994" y="30472"/>
                  <a:pt x="147320" y="28728"/>
                </a:cubicBezTo>
                <a:cubicBezTo>
                  <a:pt x="143933" y="27881"/>
                  <a:pt x="140282" y="27749"/>
                  <a:pt x="137160" y="26188"/>
                </a:cubicBezTo>
                <a:cubicBezTo>
                  <a:pt x="133374" y="24295"/>
                  <a:pt x="130445" y="21029"/>
                  <a:pt x="127000" y="18568"/>
                </a:cubicBezTo>
                <a:cubicBezTo>
                  <a:pt x="124516" y="16794"/>
                  <a:pt x="122110" y="14853"/>
                  <a:pt x="119380" y="13488"/>
                </a:cubicBezTo>
                <a:cubicBezTo>
                  <a:pt x="116985" y="12291"/>
                  <a:pt x="114300" y="11795"/>
                  <a:pt x="111760" y="10948"/>
                </a:cubicBezTo>
                <a:cubicBezTo>
                  <a:pt x="84575" y="29071"/>
                  <a:pt x="111170" y="13488"/>
                  <a:pt x="35560" y="13488"/>
                </a:cubicBezTo>
                <a:cubicBezTo>
                  <a:pt x="25365" y="13488"/>
                  <a:pt x="15240" y="15181"/>
                  <a:pt x="5080" y="16028"/>
                </a:cubicBezTo>
                <a:cubicBezTo>
                  <a:pt x="3387" y="18568"/>
                  <a:pt x="0" y="20595"/>
                  <a:pt x="0" y="23648"/>
                </a:cubicBezTo>
                <a:cubicBezTo>
                  <a:pt x="0" y="32419"/>
                  <a:pt x="10142" y="32534"/>
                  <a:pt x="15240" y="33808"/>
                </a:cubicBezTo>
                <a:cubicBezTo>
                  <a:pt x="34713" y="32961"/>
                  <a:pt x="54279" y="33345"/>
                  <a:pt x="73660" y="31268"/>
                </a:cubicBezTo>
                <a:cubicBezTo>
                  <a:pt x="78193" y="30782"/>
                  <a:pt x="82002" y="27529"/>
                  <a:pt x="86360" y="26188"/>
                </a:cubicBezTo>
                <a:cubicBezTo>
                  <a:pt x="93033" y="24135"/>
                  <a:pt x="106680" y="21108"/>
                  <a:pt x="106680" y="21108"/>
                </a:cubicBezTo>
                <a:cubicBezTo>
                  <a:pt x="121073" y="21955"/>
                  <a:pt x="135513" y="22213"/>
                  <a:pt x="149860" y="23648"/>
                </a:cubicBezTo>
                <a:cubicBezTo>
                  <a:pt x="152524" y="23914"/>
                  <a:pt x="155389" y="24515"/>
                  <a:pt x="157480" y="26188"/>
                </a:cubicBezTo>
                <a:cubicBezTo>
                  <a:pt x="159864" y="28095"/>
                  <a:pt x="160867" y="31268"/>
                  <a:pt x="162560" y="33808"/>
                </a:cubicBezTo>
                <a:cubicBezTo>
                  <a:pt x="167640" y="29575"/>
                  <a:pt x="172858" y="25501"/>
                  <a:pt x="177800" y="21108"/>
                </a:cubicBezTo>
                <a:cubicBezTo>
                  <a:pt x="180485" y="18722"/>
                  <a:pt x="182431" y="15481"/>
                  <a:pt x="185420" y="13488"/>
                </a:cubicBezTo>
                <a:cubicBezTo>
                  <a:pt x="187648" y="12003"/>
                  <a:pt x="190500" y="11795"/>
                  <a:pt x="193040" y="10948"/>
                </a:cubicBezTo>
                <a:cubicBezTo>
                  <a:pt x="200660" y="11795"/>
                  <a:pt x="208462" y="11629"/>
                  <a:pt x="215900" y="13488"/>
                </a:cubicBezTo>
                <a:cubicBezTo>
                  <a:pt x="218862" y="14228"/>
                  <a:pt x="220491" y="18947"/>
                  <a:pt x="223520" y="18568"/>
                </a:cubicBezTo>
                <a:cubicBezTo>
                  <a:pt x="228419" y="17956"/>
                  <a:pt x="232034" y="13565"/>
                  <a:pt x="236220" y="10948"/>
                </a:cubicBezTo>
                <a:cubicBezTo>
                  <a:pt x="247475" y="3914"/>
                  <a:pt x="239710" y="7245"/>
                  <a:pt x="251460" y="3328"/>
                </a:cubicBezTo>
                <a:cubicBezTo>
                  <a:pt x="255693" y="5021"/>
                  <a:pt x="259891" y="6807"/>
                  <a:pt x="264160" y="8408"/>
                </a:cubicBezTo>
                <a:cubicBezTo>
                  <a:pt x="296321" y="20469"/>
                  <a:pt x="319050" y="12261"/>
                  <a:pt x="363220" y="13488"/>
                </a:cubicBezTo>
                <a:cubicBezTo>
                  <a:pt x="370840" y="11795"/>
                  <a:pt x="378619" y="10704"/>
                  <a:pt x="386080" y="8408"/>
                </a:cubicBezTo>
                <a:cubicBezTo>
                  <a:pt x="389699" y="7294"/>
                  <a:pt x="392462" y="3580"/>
                  <a:pt x="396240" y="3328"/>
                </a:cubicBezTo>
                <a:cubicBezTo>
                  <a:pt x="405571" y="2706"/>
                  <a:pt x="414867" y="5021"/>
                  <a:pt x="424180" y="5868"/>
                </a:cubicBezTo>
                <a:cubicBezTo>
                  <a:pt x="427567" y="5021"/>
                  <a:pt x="430983" y="4287"/>
                  <a:pt x="434340" y="3328"/>
                </a:cubicBezTo>
                <a:cubicBezTo>
                  <a:pt x="436914" y="2592"/>
                  <a:pt x="441113" y="-1752"/>
                  <a:pt x="441960" y="788"/>
                </a:cubicBezTo>
                <a:cubicBezTo>
                  <a:pt x="443796" y="6296"/>
                  <a:pt x="433354" y="14800"/>
                  <a:pt x="429260" y="16028"/>
                </a:cubicBezTo>
                <a:cubicBezTo>
                  <a:pt x="426756" y="16779"/>
                  <a:pt x="392298" y="20966"/>
                  <a:pt x="391160" y="21108"/>
                </a:cubicBezTo>
                <a:cubicBezTo>
                  <a:pt x="381934" y="24183"/>
                  <a:pt x="386217" y="23648"/>
                  <a:pt x="378460" y="23648"/>
                </a:cubicBezTo>
              </a:path>
            </a:pathLst>
          </a:custGeom>
          <a:noFill/>
          <a:ln w="19050" cmpd="sng"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22" name="Forme libre 1">
            <a:extLst>
              <a:ext uri="{FF2B5EF4-FFF2-40B4-BE49-F238E27FC236}">
                <a16:creationId xmlns:a16="http://schemas.microsoft.com/office/drawing/2014/main" xmlns="" id="{4DC4D77A-16A4-439B-9399-0FB2A93DAFBD}"/>
              </a:ext>
            </a:extLst>
          </p:cNvPr>
          <p:cNvSpPr/>
          <p:nvPr/>
        </p:nvSpPr>
        <p:spPr>
          <a:xfrm flipV="1">
            <a:off x="2449430" y="5046817"/>
            <a:ext cx="441960" cy="102235"/>
          </a:xfrm>
          <a:custGeom>
            <a:avLst/>
            <a:gdLst>
              <a:gd name="connsiteX0" fmla="*/ 147320 w 442174"/>
              <a:gd name="connsiteY0" fmla="*/ 92228 h 102388"/>
              <a:gd name="connsiteX1" fmla="*/ 200660 w 442174"/>
              <a:gd name="connsiteY1" fmla="*/ 94768 h 102388"/>
              <a:gd name="connsiteX2" fmla="*/ 215900 w 442174"/>
              <a:gd name="connsiteY2" fmla="*/ 99848 h 102388"/>
              <a:gd name="connsiteX3" fmla="*/ 223520 w 442174"/>
              <a:gd name="connsiteY3" fmla="*/ 102388 h 102388"/>
              <a:gd name="connsiteX4" fmla="*/ 246380 w 442174"/>
              <a:gd name="connsiteY4" fmla="*/ 99848 h 102388"/>
              <a:gd name="connsiteX5" fmla="*/ 261620 w 442174"/>
              <a:gd name="connsiteY5" fmla="*/ 89688 h 102388"/>
              <a:gd name="connsiteX6" fmla="*/ 269240 w 442174"/>
              <a:gd name="connsiteY6" fmla="*/ 84608 h 102388"/>
              <a:gd name="connsiteX7" fmla="*/ 271780 w 442174"/>
              <a:gd name="connsiteY7" fmla="*/ 56668 h 102388"/>
              <a:gd name="connsiteX8" fmla="*/ 264160 w 442174"/>
              <a:gd name="connsiteY8" fmla="*/ 54128 h 102388"/>
              <a:gd name="connsiteX9" fmla="*/ 233680 w 442174"/>
              <a:gd name="connsiteY9" fmla="*/ 56668 h 102388"/>
              <a:gd name="connsiteX10" fmla="*/ 215900 w 442174"/>
              <a:gd name="connsiteY10" fmla="*/ 54128 h 102388"/>
              <a:gd name="connsiteX11" fmla="*/ 223520 w 442174"/>
              <a:gd name="connsiteY11" fmla="*/ 38888 h 102388"/>
              <a:gd name="connsiteX12" fmla="*/ 241300 w 442174"/>
              <a:gd name="connsiteY12" fmla="*/ 31268 h 102388"/>
              <a:gd name="connsiteX13" fmla="*/ 248920 w 442174"/>
              <a:gd name="connsiteY13" fmla="*/ 28728 h 102388"/>
              <a:gd name="connsiteX14" fmla="*/ 271780 w 442174"/>
              <a:gd name="connsiteY14" fmla="*/ 31268 h 102388"/>
              <a:gd name="connsiteX15" fmla="*/ 294640 w 442174"/>
              <a:gd name="connsiteY15" fmla="*/ 49048 h 102388"/>
              <a:gd name="connsiteX16" fmla="*/ 309880 w 442174"/>
              <a:gd name="connsiteY16" fmla="*/ 54128 h 102388"/>
              <a:gd name="connsiteX17" fmla="*/ 327660 w 442174"/>
              <a:gd name="connsiteY17" fmla="*/ 51588 h 102388"/>
              <a:gd name="connsiteX18" fmla="*/ 342900 w 442174"/>
              <a:gd name="connsiteY18" fmla="*/ 43968 h 102388"/>
              <a:gd name="connsiteX19" fmla="*/ 368300 w 442174"/>
              <a:gd name="connsiteY19" fmla="*/ 36348 h 102388"/>
              <a:gd name="connsiteX20" fmla="*/ 383540 w 442174"/>
              <a:gd name="connsiteY20" fmla="*/ 31268 h 102388"/>
              <a:gd name="connsiteX21" fmla="*/ 398780 w 442174"/>
              <a:gd name="connsiteY21" fmla="*/ 21108 h 102388"/>
              <a:gd name="connsiteX22" fmla="*/ 381000 w 442174"/>
              <a:gd name="connsiteY22" fmla="*/ 26188 h 102388"/>
              <a:gd name="connsiteX23" fmla="*/ 358140 w 442174"/>
              <a:gd name="connsiteY23" fmla="*/ 38888 h 102388"/>
              <a:gd name="connsiteX24" fmla="*/ 337820 w 442174"/>
              <a:gd name="connsiteY24" fmla="*/ 56668 h 102388"/>
              <a:gd name="connsiteX25" fmla="*/ 322580 w 442174"/>
              <a:gd name="connsiteY25" fmla="*/ 61748 h 102388"/>
              <a:gd name="connsiteX26" fmla="*/ 302260 w 442174"/>
              <a:gd name="connsiteY26" fmla="*/ 59208 h 102388"/>
              <a:gd name="connsiteX27" fmla="*/ 325120 w 442174"/>
              <a:gd name="connsiteY27" fmla="*/ 46508 h 102388"/>
              <a:gd name="connsiteX28" fmla="*/ 335280 w 442174"/>
              <a:gd name="connsiteY28" fmla="*/ 43968 h 102388"/>
              <a:gd name="connsiteX29" fmla="*/ 391160 w 442174"/>
              <a:gd name="connsiteY29" fmla="*/ 43968 h 102388"/>
              <a:gd name="connsiteX30" fmla="*/ 398780 w 442174"/>
              <a:gd name="connsiteY30" fmla="*/ 36348 h 102388"/>
              <a:gd name="connsiteX31" fmla="*/ 401320 w 442174"/>
              <a:gd name="connsiteY31" fmla="*/ 13488 h 102388"/>
              <a:gd name="connsiteX32" fmla="*/ 370840 w 442174"/>
              <a:gd name="connsiteY32" fmla="*/ 16028 h 102388"/>
              <a:gd name="connsiteX33" fmla="*/ 360680 w 442174"/>
              <a:gd name="connsiteY33" fmla="*/ 18568 h 102388"/>
              <a:gd name="connsiteX34" fmla="*/ 347980 w 442174"/>
              <a:gd name="connsiteY34" fmla="*/ 21108 h 102388"/>
              <a:gd name="connsiteX35" fmla="*/ 340360 w 442174"/>
              <a:gd name="connsiteY35" fmla="*/ 23648 h 102388"/>
              <a:gd name="connsiteX36" fmla="*/ 327660 w 442174"/>
              <a:gd name="connsiteY36" fmla="*/ 26188 h 102388"/>
              <a:gd name="connsiteX37" fmla="*/ 317500 w 442174"/>
              <a:gd name="connsiteY37" fmla="*/ 31268 h 102388"/>
              <a:gd name="connsiteX38" fmla="*/ 307340 w 442174"/>
              <a:gd name="connsiteY38" fmla="*/ 46508 h 102388"/>
              <a:gd name="connsiteX39" fmla="*/ 304800 w 442174"/>
              <a:gd name="connsiteY39" fmla="*/ 54128 h 102388"/>
              <a:gd name="connsiteX40" fmla="*/ 289560 w 442174"/>
              <a:gd name="connsiteY40" fmla="*/ 69368 h 102388"/>
              <a:gd name="connsiteX41" fmla="*/ 274320 w 442174"/>
              <a:gd name="connsiteY41" fmla="*/ 74448 h 102388"/>
              <a:gd name="connsiteX42" fmla="*/ 165100 w 442174"/>
              <a:gd name="connsiteY42" fmla="*/ 71908 h 102388"/>
              <a:gd name="connsiteX43" fmla="*/ 157480 w 442174"/>
              <a:gd name="connsiteY43" fmla="*/ 69368 h 102388"/>
              <a:gd name="connsiteX44" fmla="*/ 152400 w 442174"/>
              <a:gd name="connsiteY44" fmla="*/ 61748 h 102388"/>
              <a:gd name="connsiteX45" fmla="*/ 152400 w 442174"/>
              <a:gd name="connsiteY45" fmla="*/ 26188 h 102388"/>
              <a:gd name="connsiteX46" fmla="*/ 160020 w 442174"/>
              <a:gd name="connsiteY46" fmla="*/ 23648 h 102388"/>
              <a:gd name="connsiteX47" fmla="*/ 172720 w 442174"/>
              <a:gd name="connsiteY47" fmla="*/ 18568 h 102388"/>
              <a:gd name="connsiteX48" fmla="*/ 195580 w 442174"/>
              <a:gd name="connsiteY48" fmla="*/ 21108 h 102388"/>
              <a:gd name="connsiteX49" fmla="*/ 198120 w 442174"/>
              <a:gd name="connsiteY49" fmla="*/ 28728 h 102388"/>
              <a:gd name="connsiteX50" fmla="*/ 195580 w 442174"/>
              <a:gd name="connsiteY50" fmla="*/ 54128 h 102388"/>
              <a:gd name="connsiteX51" fmla="*/ 187960 w 442174"/>
              <a:gd name="connsiteY51" fmla="*/ 61748 h 102388"/>
              <a:gd name="connsiteX52" fmla="*/ 172720 w 442174"/>
              <a:gd name="connsiteY52" fmla="*/ 69368 h 102388"/>
              <a:gd name="connsiteX53" fmla="*/ 147320 w 442174"/>
              <a:gd name="connsiteY53" fmla="*/ 66828 h 102388"/>
              <a:gd name="connsiteX54" fmla="*/ 139700 w 442174"/>
              <a:gd name="connsiteY54" fmla="*/ 61748 h 102388"/>
              <a:gd name="connsiteX55" fmla="*/ 132080 w 442174"/>
              <a:gd name="connsiteY55" fmla="*/ 59208 h 102388"/>
              <a:gd name="connsiteX56" fmla="*/ 124460 w 442174"/>
              <a:gd name="connsiteY56" fmla="*/ 51588 h 102388"/>
              <a:gd name="connsiteX57" fmla="*/ 109220 w 442174"/>
              <a:gd name="connsiteY57" fmla="*/ 38888 h 102388"/>
              <a:gd name="connsiteX58" fmla="*/ 91440 w 442174"/>
              <a:gd name="connsiteY58" fmla="*/ 21108 h 102388"/>
              <a:gd name="connsiteX59" fmla="*/ 81280 w 442174"/>
              <a:gd name="connsiteY59" fmla="*/ 18568 h 102388"/>
              <a:gd name="connsiteX60" fmla="*/ 71120 w 442174"/>
              <a:gd name="connsiteY60" fmla="*/ 21108 h 102388"/>
              <a:gd name="connsiteX61" fmla="*/ 66040 w 442174"/>
              <a:gd name="connsiteY61" fmla="*/ 49048 h 102388"/>
              <a:gd name="connsiteX62" fmla="*/ 73660 w 442174"/>
              <a:gd name="connsiteY62" fmla="*/ 54128 h 102388"/>
              <a:gd name="connsiteX63" fmla="*/ 83820 w 442174"/>
              <a:gd name="connsiteY63" fmla="*/ 56668 h 102388"/>
              <a:gd name="connsiteX64" fmla="*/ 124460 w 442174"/>
              <a:gd name="connsiteY64" fmla="*/ 59208 h 102388"/>
              <a:gd name="connsiteX65" fmla="*/ 152400 w 442174"/>
              <a:gd name="connsiteY65" fmla="*/ 61748 h 102388"/>
              <a:gd name="connsiteX66" fmla="*/ 231140 w 442174"/>
              <a:gd name="connsiteY66" fmla="*/ 56668 h 102388"/>
              <a:gd name="connsiteX67" fmla="*/ 261620 w 442174"/>
              <a:gd name="connsiteY67" fmla="*/ 51588 h 102388"/>
              <a:gd name="connsiteX68" fmla="*/ 279400 w 442174"/>
              <a:gd name="connsiteY68" fmla="*/ 43968 h 102388"/>
              <a:gd name="connsiteX69" fmla="*/ 294640 w 442174"/>
              <a:gd name="connsiteY69" fmla="*/ 33808 h 102388"/>
              <a:gd name="connsiteX70" fmla="*/ 302260 w 442174"/>
              <a:gd name="connsiteY70" fmla="*/ 28728 h 102388"/>
              <a:gd name="connsiteX71" fmla="*/ 309880 w 442174"/>
              <a:gd name="connsiteY71" fmla="*/ 23648 h 102388"/>
              <a:gd name="connsiteX72" fmla="*/ 332740 w 442174"/>
              <a:gd name="connsiteY72" fmla="*/ 18568 h 102388"/>
              <a:gd name="connsiteX73" fmla="*/ 355600 w 442174"/>
              <a:gd name="connsiteY73" fmla="*/ 21108 h 102388"/>
              <a:gd name="connsiteX74" fmla="*/ 358140 w 442174"/>
              <a:gd name="connsiteY74" fmla="*/ 28728 h 102388"/>
              <a:gd name="connsiteX75" fmla="*/ 355600 w 442174"/>
              <a:gd name="connsiteY75" fmla="*/ 41428 h 102388"/>
              <a:gd name="connsiteX76" fmla="*/ 340360 w 442174"/>
              <a:gd name="connsiteY76" fmla="*/ 54128 h 102388"/>
              <a:gd name="connsiteX77" fmla="*/ 304800 w 442174"/>
              <a:gd name="connsiteY77" fmla="*/ 64288 h 102388"/>
              <a:gd name="connsiteX78" fmla="*/ 297180 w 442174"/>
              <a:gd name="connsiteY78" fmla="*/ 66828 h 102388"/>
              <a:gd name="connsiteX79" fmla="*/ 289560 w 442174"/>
              <a:gd name="connsiteY79" fmla="*/ 71908 h 102388"/>
              <a:gd name="connsiteX80" fmla="*/ 274320 w 442174"/>
              <a:gd name="connsiteY80" fmla="*/ 74448 h 102388"/>
              <a:gd name="connsiteX81" fmla="*/ 233680 w 442174"/>
              <a:gd name="connsiteY81" fmla="*/ 79528 h 102388"/>
              <a:gd name="connsiteX82" fmla="*/ 187960 w 442174"/>
              <a:gd name="connsiteY82" fmla="*/ 76988 h 102388"/>
              <a:gd name="connsiteX83" fmla="*/ 177800 w 442174"/>
              <a:gd name="connsiteY83" fmla="*/ 74448 h 102388"/>
              <a:gd name="connsiteX84" fmla="*/ 154940 w 442174"/>
              <a:gd name="connsiteY84" fmla="*/ 71908 h 102388"/>
              <a:gd name="connsiteX85" fmla="*/ 78740 w 442174"/>
              <a:gd name="connsiteY85" fmla="*/ 69368 h 102388"/>
              <a:gd name="connsiteX86" fmla="*/ 63500 w 442174"/>
              <a:gd name="connsiteY86" fmla="*/ 59208 h 102388"/>
              <a:gd name="connsiteX87" fmla="*/ 55880 w 442174"/>
              <a:gd name="connsiteY87" fmla="*/ 56668 h 102388"/>
              <a:gd name="connsiteX88" fmla="*/ 48260 w 442174"/>
              <a:gd name="connsiteY88" fmla="*/ 51588 h 102388"/>
              <a:gd name="connsiteX89" fmla="*/ 33020 w 442174"/>
              <a:gd name="connsiteY89" fmla="*/ 46508 h 102388"/>
              <a:gd name="connsiteX90" fmla="*/ 45720 w 442174"/>
              <a:gd name="connsiteY90" fmla="*/ 46508 h 102388"/>
              <a:gd name="connsiteX91" fmla="*/ 60960 w 442174"/>
              <a:gd name="connsiteY91" fmla="*/ 51588 h 102388"/>
              <a:gd name="connsiteX92" fmla="*/ 68580 w 442174"/>
              <a:gd name="connsiteY92" fmla="*/ 54128 h 102388"/>
              <a:gd name="connsiteX93" fmla="*/ 81280 w 442174"/>
              <a:gd name="connsiteY93" fmla="*/ 59208 h 102388"/>
              <a:gd name="connsiteX94" fmla="*/ 99060 w 442174"/>
              <a:gd name="connsiteY94" fmla="*/ 61748 h 102388"/>
              <a:gd name="connsiteX95" fmla="*/ 106680 w 442174"/>
              <a:gd name="connsiteY95" fmla="*/ 64288 h 102388"/>
              <a:gd name="connsiteX96" fmla="*/ 129540 w 442174"/>
              <a:gd name="connsiteY96" fmla="*/ 71908 h 102388"/>
              <a:gd name="connsiteX97" fmla="*/ 139700 w 442174"/>
              <a:gd name="connsiteY97" fmla="*/ 79528 h 102388"/>
              <a:gd name="connsiteX98" fmla="*/ 142240 w 442174"/>
              <a:gd name="connsiteY98" fmla="*/ 87148 h 102388"/>
              <a:gd name="connsiteX99" fmla="*/ 121920 w 442174"/>
              <a:gd name="connsiteY99" fmla="*/ 82068 h 102388"/>
              <a:gd name="connsiteX100" fmla="*/ 114300 w 442174"/>
              <a:gd name="connsiteY100" fmla="*/ 76988 h 102388"/>
              <a:gd name="connsiteX101" fmla="*/ 121920 w 442174"/>
              <a:gd name="connsiteY101" fmla="*/ 79528 h 102388"/>
              <a:gd name="connsiteX102" fmla="*/ 134620 w 442174"/>
              <a:gd name="connsiteY102" fmla="*/ 82068 h 102388"/>
              <a:gd name="connsiteX103" fmla="*/ 215900 w 442174"/>
              <a:gd name="connsiteY103" fmla="*/ 79528 h 102388"/>
              <a:gd name="connsiteX104" fmla="*/ 238760 w 442174"/>
              <a:gd name="connsiteY104" fmla="*/ 76988 h 102388"/>
              <a:gd name="connsiteX105" fmla="*/ 287020 w 442174"/>
              <a:gd name="connsiteY105" fmla="*/ 74448 h 102388"/>
              <a:gd name="connsiteX106" fmla="*/ 294640 w 442174"/>
              <a:gd name="connsiteY106" fmla="*/ 71908 h 102388"/>
              <a:gd name="connsiteX107" fmla="*/ 342900 w 442174"/>
              <a:gd name="connsiteY107" fmla="*/ 64288 h 102388"/>
              <a:gd name="connsiteX108" fmla="*/ 350520 w 442174"/>
              <a:gd name="connsiteY108" fmla="*/ 61748 h 102388"/>
              <a:gd name="connsiteX109" fmla="*/ 365760 w 442174"/>
              <a:gd name="connsiteY109" fmla="*/ 51588 h 102388"/>
              <a:gd name="connsiteX110" fmla="*/ 353060 w 442174"/>
              <a:gd name="connsiteY110" fmla="*/ 59208 h 102388"/>
              <a:gd name="connsiteX111" fmla="*/ 342900 w 442174"/>
              <a:gd name="connsiteY111" fmla="*/ 64288 h 102388"/>
              <a:gd name="connsiteX112" fmla="*/ 335280 w 442174"/>
              <a:gd name="connsiteY112" fmla="*/ 66828 h 102388"/>
              <a:gd name="connsiteX113" fmla="*/ 317500 w 442174"/>
              <a:gd name="connsiteY113" fmla="*/ 74448 h 102388"/>
              <a:gd name="connsiteX114" fmla="*/ 281940 w 442174"/>
              <a:gd name="connsiteY114" fmla="*/ 79528 h 102388"/>
              <a:gd name="connsiteX115" fmla="*/ 274320 w 442174"/>
              <a:gd name="connsiteY115" fmla="*/ 82068 h 102388"/>
              <a:gd name="connsiteX116" fmla="*/ 307340 w 442174"/>
              <a:gd name="connsiteY116" fmla="*/ 66828 h 102388"/>
              <a:gd name="connsiteX117" fmla="*/ 317500 w 442174"/>
              <a:gd name="connsiteY117" fmla="*/ 61748 h 102388"/>
              <a:gd name="connsiteX118" fmla="*/ 347980 w 442174"/>
              <a:gd name="connsiteY118" fmla="*/ 51588 h 102388"/>
              <a:gd name="connsiteX119" fmla="*/ 365760 w 442174"/>
              <a:gd name="connsiteY119" fmla="*/ 41428 h 102388"/>
              <a:gd name="connsiteX120" fmla="*/ 373380 w 442174"/>
              <a:gd name="connsiteY120" fmla="*/ 38888 h 102388"/>
              <a:gd name="connsiteX121" fmla="*/ 391160 w 442174"/>
              <a:gd name="connsiteY121" fmla="*/ 31268 h 102388"/>
              <a:gd name="connsiteX122" fmla="*/ 398780 w 442174"/>
              <a:gd name="connsiteY122" fmla="*/ 26188 h 102388"/>
              <a:gd name="connsiteX123" fmla="*/ 408940 w 442174"/>
              <a:gd name="connsiteY123" fmla="*/ 10948 h 102388"/>
              <a:gd name="connsiteX124" fmla="*/ 381000 w 442174"/>
              <a:gd name="connsiteY124" fmla="*/ 10948 h 102388"/>
              <a:gd name="connsiteX125" fmla="*/ 363220 w 442174"/>
              <a:gd name="connsiteY125" fmla="*/ 23648 h 102388"/>
              <a:gd name="connsiteX126" fmla="*/ 347980 w 442174"/>
              <a:gd name="connsiteY126" fmla="*/ 31268 h 102388"/>
              <a:gd name="connsiteX127" fmla="*/ 335280 w 442174"/>
              <a:gd name="connsiteY127" fmla="*/ 38888 h 102388"/>
              <a:gd name="connsiteX128" fmla="*/ 322580 w 442174"/>
              <a:gd name="connsiteY128" fmla="*/ 41428 h 102388"/>
              <a:gd name="connsiteX129" fmla="*/ 284480 w 442174"/>
              <a:gd name="connsiteY129" fmla="*/ 38888 h 102388"/>
              <a:gd name="connsiteX130" fmla="*/ 274320 w 442174"/>
              <a:gd name="connsiteY130" fmla="*/ 36348 h 102388"/>
              <a:gd name="connsiteX131" fmla="*/ 243840 w 442174"/>
              <a:gd name="connsiteY131" fmla="*/ 38888 h 102388"/>
              <a:gd name="connsiteX132" fmla="*/ 215900 w 442174"/>
              <a:gd name="connsiteY132" fmla="*/ 46508 h 102388"/>
              <a:gd name="connsiteX133" fmla="*/ 195580 w 442174"/>
              <a:gd name="connsiteY133" fmla="*/ 43968 h 102388"/>
              <a:gd name="connsiteX134" fmla="*/ 187960 w 442174"/>
              <a:gd name="connsiteY134" fmla="*/ 36348 h 102388"/>
              <a:gd name="connsiteX135" fmla="*/ 147320 w 442174"/>
              <a:gd name="connsiteY135" fmla="*/ 28728 h 102388"/>
              <a:gd name="connsiteX136" fmla="*/ 137160 w 442174"/>
              <a:gd name="connsiteY136" fmla="*/ 26188 h 102388"/>
              <a:gd name="connsiteX137" fmla="*/ 127000 w 442174"/>
              <a:gd name="connsiteY137" fmla="*/ 18568 h 102388"/>
              <a:gd name="connsiteX138" fmla="*/ 119380 w 442174"/>
              <a:gd name="connsiteY138" fmla="*/ 13488 h 102388"/>
              <a:gd name="connsiteX139" fmla="*/ 111760 w 442174"/>
              <a:gd name="connsiteY139" fmla="*/ 10948 h 102388"/>
              <a:gd name="connsiteX140" fmla="*/ 35560 w 442174"/>
              <a:gd name="connsiteY140" fmla="*/ 13488 h 102388"/>
              <a:gd name="connsiteX141" fmla="*/ 5080 w 442174"/>
              <a:gd name="connsiteY141" fmla="*/ 16028 h 102388"/>
              <a:gd name="connsiteX142" fmla="*/ 0 w 442174"/>
              <a:gd name="connsiteY142" fmla="*/ 23648 h 102388"/>
              <a:gd name="connsiteX143" fmla="*/ 15240 w 442174"/>
              <a:gd name="connsiteY143" fmla="*/ 33808 h 102388"/>
              <a:gd name="connsiteX144" fmla="*/ 73660 w 442174"/>
              <a:gd name="connsiteY144" fmla="*/ 31268 h 102388"/>
              <a:gd name="connsiteX145" fmla="*/ 86360 w 442174"/>
              <a:gd name="connsiteY145" fmla="*/ 26188 h 102388"/>
              <a:gd name="connsiteX146" fmla="*/ 106680 w 442174"/>
              <a:gd name="connsiteY146" fmla="*/ 21108 h 102388"/>
              <a:gd name="connsiteX147" fmla="*/ 149860 w 442174"/>
              <a:gd name="connsiteY147" fmla="*/ 23648 h 102388"/>
              <a:gd name="connsiteX148" fmla="*/ 157480 w 442174"/>
              <a:gd name="connsiteY148" fmla="*/ 26188 h 102388"/>
              <a:gd name="connsiteX149" fmla="*/ 162560 w 442174"/>
              <a:gd name="connsiteY149" fmla="*/ 33808 h 102388"/>
              <a:gd name="connsiteX150" fmla="*/ 177800 w 442174"/>
              <a:gd name="connsiteY150" fmla="*/ 21108 h 102388"/>
              <a:gd name="connsiteX151" fmla="*/ 185420 w 442174"/>
              <a:gd name="connsiteY151" fmla="*/ 13488 h 102388"/>
              <a:gd name="connsiteX152" fmla="*/ 193040 w 442174"/>
              <a:gd name="connsiteY152" fmla="*/ 10948 h 102388"/>
              <a:gd name="connsiteX153" fmla="*/ 215900 w 442174"/>
              <a:gd name="connsiteY153" fmla="*/ 13488 h 102388"/>
              <a:gd name="connsiteX154" fmla="*/ 223520 w 442174"/>
              <a:gd name="connsiteY154" fmla="*/ 18568 h 102388"/>
              <a:gd name="connsiteX155" fmla="*/ 236220 w 442174"/>
              <a:gd name="connsiteY155" fmla="*/ 10948 h 102388"/>
              <a:gd name="connsiteX156" fmla="*/ 251460 w 442174"/>
              <a:gd name="connsiteY156" fmla="*/ 3328 h 102388"/>
              <a:gd name="connsiteX157" fmla="*/ 264160 w 442174"/>
              <a:gd name="connsiteY157" fmla="*/ 8408 h 102388"/>
              <a:gd name="connsiteX158" fmla="*/ 363220 w 442174"/>
              <a:gd name="connsiteY158" fmla="*/ 13488 h 102388"/>
              <a:gd name="connsiteX159" fmla="*/ 386080 w 442174"/>
              <a:gd name="connsiteY159" fmla="*/ 8408 h 102388"/>
              <a:gd name="connsiteX160" fmla="*/ 396240 w 442174"/>
              <a:gd name="connsiteY160" fmla="*/ 3328 h 102388"/>
              <a:gd name="connsiteX161" fmla="*/ 424180 w 442174"/>
              <a:gd name="connsiteY161" fmla="*/ 5868 h 102388"/>
              <a:gd name="connsiteX162" fmla="*/ 434340 w 442174"/>
              <a:gd name="connsiteY162" fmla="*/ 3328 h 102388"/>
              <a:gd name="connsiteX163" fmla="*/ 441960 w 442174"/>
              <a:gd name="connsiteY163" fmla="*/ 788 h 102388"/>
              <a:gd name="connsiteX164" fmla="*/ 429260 w 442174"/>
              <a:gd name="connsiteY164" fmla="*/ 16028 h 102388"/>
              <a:gd name="connsiteX165" fmla="*/ 391160 w 442174"/>
              <a:gd name="connsiteY165" fmla="*/ 21108 h 102388"/>
              <a:gd name="connsiteX166" fmla="*/ 378460 w 442174"/>
              <a:gd name="connsiteY166" fmla="*/ 23648 h 10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</a:cxnLst>
            <a:rect l="l" t="t" r="r" b="b"/>
            <a:pathLst>
              <a:path w="442174" h="102388">
                <a:moveTo>
                  <a:pt x="147320" y="92228"/>
                </a:moveTo>
                <a:cubicBezTo>
                  <a:pt x="165100" y="93075"/>
                  <a:pt x="182969" y="92802"/>
                  <a:pt x="200660" y="94768"/>
                </a:cubicBezTo>
                <a:cubicBezTo>
                  <a:pt x="205982" y="95359"/>
                  <a:pt x="210820" y="98155"/>
                  <a:pt x="215900" y="99848"/>
                </a:cubicBezTo>
                <a:lnTo>
                  <a:pt x="223520" y="102388"/>
                </a:lnTo>
                <a:cubicBezTo>
                  <a:pt x="231140" y="101541"/>
                  <a:pt x="239107" y="102272"/>
                  <a:pt x="246380" y="99848"/>
                </a:cubicBezTo>
                <a:cubicBezTo>
                  <a:pt x="252172" y="97917"/>
                  <a:pt x="256540" y="93075"/>
                  <a:pt x="261620" y="89688"/>
                </a:cubicBezTo>
                <a:lnTo>
                  <a:pt x="269240" y="84608"/>
                </a:lnTo>
                <a:cubicBezTo>
                  <a:pt x="276105" y="74310"/>
                  <a:pt x="279174" y="73304"/>
                  <a:pt x="271780" y="56668"/>
                </a:cubicBezTo>
                <a:cubicBezTo>
                  <a:pt x="270693" y="54221"/>
                  <a:pt x="266700" y="54975"/>
                  <a:pt x="264160" y="54128"/>
                </a:cubicBezTo>
                <a:cubicBezTo>
                  <a:pt x="254000" y="54975"/>
                  <a:pt x="243875" y="56668"/>
                  <a:pt x="233680" y="56668"/>
                </a:cubicBezTo>
                <a:cubicBezTo>
                  <a:pt x="227693" y="56668"/>
                  <a:pt x="218870" y="59326"/>
                  <a:pt x="215900" y="54128"/>
                </a:cubicBezTo>
                <a:cubicBezTo>
                  <a:pt x="213082" y="49197"/>
                  <a:pt x="220112" y="43432"/>
                  <a:pt x="223520" y="38888"/>
                </a:cubicBezTo>
                <a:cubicBezTo>
                  <a:pt x="227738" y="33264"/>
                  <a:pt x="235390" y="32957"/>
                  <a:pt x="241300" y="31268"/>
                </a:cubicBezTo>
                <a:cubicBezTo>
                  <a:pt x="243874" y="30532"/>
                  <a:pt x="246380" y="29575"/>
                  <a:pt x="248920" y="28728"/>
                </a:cubicBezTo>
                <a:cubicBezTo>
                  <a:pt x="256540" y="29575"/>
                  <a:pt x="264507" y="28844"/>
                  <a:pt x="271780" y="31268"/>
                </a:cubicBezTo>
                <a:cubicBezTo>
                  <a:pt x="303244" y="41756"/>
                  <a:pt x="274916" y="38090"/>
                  <a:pt x="294640" y="49048"/>
                </a:cubicBezTo>
                <a:cubicBezTo>
                  <a:pt x="299321" y="51649"/>
                  <a:pt x="309880" y="54128"/>
                  <a:pt x="309880" y="54128"/>
                </a:cubicBezTo>
                <a:cubicBezTo>
                  <a:pt x="315807" y="53281"/>
                  <a:pt x="321789" y="52762"/>
                  <a:pt x="327660" y="51588"/>
                </a:cubicBezTo>
                <a:cubicBezTo>
                  <a:pt x="338301" y="49460"/>
                  <a:pt x="332910" y="48963"/>
                  <a:pt x="342900" y="43968"/>
                </a:cubicBezTo>
                <a:cubicBezTo>
                  <a:pt x="358060" y="36388"/>
                  <a:pt x="352595" y="40631"/>
                  <a:pt x="368300" y="36348"/>
                </a:cubicBezTo>
                <a:cubicBezTo>
                  <a:pt x="373466" y="34939"/>
                  <a:pt x="379085" y="34238"/>
                  <a:pt x="383540" y="31268"/>
                </a:cubicBezTo>
                <a:cubicBezTo>
                  <a:pt x="388620" y="27881"/>
                  <a:pt x="404572" y="19177"/>
                  <a:pt x="398780" y="21108"/>
                </a:cubicBezTo>
                <a:cubicBezTo>
                  <a:pt x="387848" y="24752"/>
                  <a:pt x="393757" y="22999"/>
                  <a:pt x="381000" y="26188"/>
                </a:cubicBezTo>
                <a:cubicBezTo>
                  <a:pt x="363532" y="37833"/>
                  <a:pt x="371552" y="34417"/>
                  <a:pt x="358140" y="38888"/>
                </a:cubicBezTo>
                <a:cubicBezTo>
                  <a:pt x="352213" y="47778"/>
                  <a:pt x="350520" y="52435"/>
                  <a:pt x="337820" y="56668"/>
                </a:cubicBezTo>
                <a:lnTo>
                  <a:pt x="322580" y="61748"/>
                </a:lnTo>
                <a:cubicBezTo>
                  <a:pt x="315807" y="60901"/>
                  <a:pt x="304795" y="65546"/>
                  <a:pt x="302260" y="59208"/>
                </a:cubicBezTo>
                <a:cubicBezTo>
                  <a:pt x="300394" y="54543"/>
                  <a:pt x="320186" y="47918"/>
                  <a:pt x="325120" y="46508"/>
                </a:cubicBezTo>
                <a:cubicBezTo>
                  <a:pt x="328477" y="45549"/>
                  <a:pt x="331893" y="44815"/>
                  <a:pt x="335280" y="43968"/>
                </a:cubicBezTo>
                <a:cubicBezTo>
                  <a:pt x="343764" y="44534"/>
                  <a:pt x="377520" y="49424"/>
                  <a:pt x="391160" y="43968"/>
                </a:cubicBezTo>
                <a:cubicBezTo>
                  <a:pt x="394495" y="42634"/>
                  <a:pt x="396240" y="38888"/>
                  <a:pt x="398780" y="36348"/>
                </a:cubicBezTo>
                <a:cubicBezTo>
                  <a:pt x="404707" y="18568"/>
                  <a:pt x="405553" y="26188"/>
                  <a:pt x="401320" y="13488"/>
                </a:cubicBezTo>
                <a:cubicBezTo>
                  <a:pt x="391160" y="14335"/>
                  <a:pt x="380956" y="14763"/>
                  <a:pt x="370840" y="16028"/>
                </a:cubicBezTo>
                <a:cubicBezTo>
                  <a:pt x="367376" y="16461"/>
                  <a:pt x="364088" y="17811"/>
                  <a:pt x="360680" y="18568"/>
                </a:cubicBezTo>
                <a:cubicBezTo>
                  <a:pt x="356466" y="19505"/>
                  <a:pt x="352168" y="20061"/>
                  <a:pt x="347980" y="21108"/>
                </a:cubicBezTo>
                <a:cubicBezTo>
                  <a:pt x="345383" y="21757"/>
                  <a:pt x="342957" y="22999"/>
                  <a:pt x="340360" y="23648"/>
                </a:cubicBezTo>
                <a:cubicBezTo>
                  <a:pt x="336172" y="24695"/>
                  <a:pt x="331893" y="25341"/>
                  <a:pt x="327660" y="26188"/>
                </a:cubicBezTo>
                <a:cubicBezTo>
                  <a:pt x="324273" y="27881"/>
                  <a:pt x="320177" y="28591"/>
                  <a:pt x="317500" y="31268"/>
                </a:cubicBezTo>
                <a:cubicBezTo>
                  <a:pt x="313183" y="35585"/>
                  <a:pt x="309271" y="40716"/>
                  <a:pt x="307340" y="46508"/>
                </a:cubicBezTo>
                <a:cubicBezTo>
                  <a:pt x="306493" y="49048"/>
                  <a:pt x="306444" y="52015"/>
                  <a:pt x="304800" y="54128"/>
                </a:cubicBezTo>
                <a:cubicBezTo>
                  <a:pt x="300389" y="59799"/>
                  <a:pt x="296376" y="67096"/>
                  <a:pt x="289560" y="69368"/>
                </a:cubicBezTo>
                <a:lnTo>
                  <a:pt x="274320" y="74448"/>
                </a:lnTo>
                <a:cubicBezTo>
                  <a:pt x="237913" y="73601"/>
                  <a:pt x="201482" y="73490"/>
                  <a:pt x="165100" y="71908"/>
                </a:cubicBezTo>
                <a:cubicBezTo>
                  <a:pt x="162425" y="71792"/>
                  <a:pt x="159571" y="71041"/>
                  <a:pt x="157480" y="69368"/>
                </a:cubicBezTo>
                <a:cubicBezTo>
                  <a:pt x="155096" y="67461"/>
                  <a:pt x="154093" y="64288"/>
                  <a:pt x="152400" y="61748"/>
                </a:cubicBezTo>
                <a:cubicBezTo>
                  <a:pt x="150409" y="49804"/>
                  <a:pt x="147006" y="38325"/>
                  <a:pt x="152400" y="26188"/>
                </a:cubicBezTo>
                <a:cubicBezTo>
                  <a:pt x="153487" y="23741"/>
                  <a:pt x="157513" y="24588"/>
                  <a:pt x="160020" y="23648"/>
                </a:cubicBezTo>
                <a:cubicBezTo>
                  <a:pt x="164289" y="22047"/>
                  <a:pt x="168487" y="20261"/>
                  <a:pt x="172720" y="18568"/>
                </a:cubicBezTo>
                <a:cubicBezTo>
                  <a:pt x="180340" y="19415"/>
                  <a:pt x="188461" y="18261"/>
                  <a:pt x="195580" y="21108"/>
                </a:cubicBezTo>
                <a:cubicBezTo>
                  <a:pt x="198066" y="22102"/>
                  <a:pt x="198120" y="26051"/>
                  <a:pt x="198120" y="28728"/>
                </a:cubicBezTo>
                <a:cubicBezTo>
                  <a:pt x="198120" y="37237"/>
                  <a:pt x="198082" y="45995"/>
                  <a:pt x="195580" y="54128"/>
                </a:cubicBezTo>
                <a:cubicBezTo>
                  <a:pt x="194524" y="57561"/>
                  <a:pt x="190720" y="59448"/>
                  <a:pt x="187960" y="61748"/>
                </a:cubicBezTo>
                <a:cubicBezTo>
                  <a:pt x="181395" y="67219"/>
                  <a:pt x="180357" y="66822"/>
                  <a:pt x="172720" y="69368"/>
                </a:cubicBezTo>
                <a:cubicBezTo>
                  <a:pt x="164253" y="68521"/>
                  <a:pt x="155611" y="68741"/>
                  <a:pt x="147320" y="66828"/>
                </a:cubicBezTo>
                <a:cubicBezTo>
                  <a:pt x="144345" y="66142"/>
                  <a:pt x="142430" y="63113"/>
                  <a:pt x="139700" y="61748"/>
                </a:cubicBezTo>
                <a:cubicBezTo>
                  <a:pt x="137305" y="60551"/>
                  <a:pt x="134620" y="60055"/>
                  <a:pt x="132080" y="59208"/>
                </a:cubicBezTo>
                <a:cubicBezTo>
                  <a:pt x="129540" y="56668"/>
                  <a:pt x="127220" y="53888"/>
                  <a:pt x="124460" y="51588"/>
                </a:cubicBezTo>
                <a:cubicBezTo>
                  <a:pt x="115191" y="43864"/>
                  <a:pt x="117422" y="49433"/>
                  <a:pt x="109220" y="38888"/>
                </a:cubicBezTo>
                <a:cubicBezTo>
                  <a:pt x="96536" y="22580"/>
                  <a:pt x="105308" y="25070"/>
                  <a:pt x="91440" y="21108"/>
                </a:cubicBezTo>
                <a:cubicBezTo>
                  <a:pt x="88083" y="20149"/>
                  <a:pt x="84667" y="19415"/>
                  <a:pt x="81280" y="18568"/>
                </a:cubicBezTo>
                <a:cubicBezTo>
                  <a:pt x="77893" y="19415"/>
                  <a:pt x="73961" y="19079"/>
                  <a:pt x="71120" y="21108"/>
                </a:cubicBezTo>
                <a:cubicBezTo>
                  <a:pt x="61123" y="28249"/>
                  <a:pt x="61183" y="38120"/>
                  <a:pt x="66040" y="49048"/>
                </a:cubicBezTo>
                <a:cubicBezTo>
                  <a:pt x="67280" y="51838"/>
                  <a:pt x="70854" y="52925"/>
                  <a:pt x="73660" y="54128"/>
                </a:cubicBezTo>
                <a:cubicBezTo>
                  <a:pt x="76869" y="55503"/>
                  <a:pt x="80346" y="56321"/>
                  <a:pt x="83820" y="56668"/>
                </a:cubicBezTo>
                <a:cubicBezTo>
                  <a:pt x="97326" y="58019"/>
                  <a:pt x="110924" y="58205"/>
                  <a:pt x="124460" y="59208"/>
                </a:cubicBezTo>
                <a:cubicBezTo>
                  <a:pt x="133786" y="59899"/>
                  <a:pt x="143087" y="60901"/>
                  <a:pt x="152400" y="61748"/>
                </a:cubicBezTo>
                <a:cubicBezTo>
                  <a:pt x="202678" y="59653"/>
                  <a:pt x="198132" y="61880"/>
                  <a:pt x="231140" y="56668"/>
                </a:cubicBezTo>
                <a:cubicBezTo>
                  <a:pt x="241314" y="55062"/>
                  <a:pt x="251848" y="54845"/>
                  <a:pt x="261620" y="51588"/>
                </a:cubicBezTo>
                <a:cubicBezTo>
                  <a:pt x="269503" y="48960"/>
                  <a:pt x="271553" y="48676"/>
                  <a:pt x="279400" y="43968"/>
                </a:cubicBezTo>
                <a:cubicBezTo>
                  <a:pt x="284635" y="40827"/>
                  <a:pt x="289560" y="37195"/>
                  <a:pt x="294640" y="33808"/>
                </a:cubicBezTo>
                <a:lnTo>
                  <a:pt x="302260" y="28728"/>
                </a:lnTo>
                <a:cubicBezTo>
                  <a:pt x="304800" y="27035"/>
                  <a:pt x="306918" y="24388"/>
                  <a:pt x="309880" y="23648"/>
                </a:cubicBezTo>
                <a:cubicBezTo>
                  <a:pt x="324228" y="20061"/>
                  <a:pt x="316617" y="21793"/>
                  <a:pt x="332740" y="18568"/>
                </a:cubicBezTo>
                <a:cubicBezTo>
                  <a:pt x="340360" y="19415"/>
                  <a:pt x="348481" y="18261"/>
                  <a:pt x="355600" y="21108"/>
                </a:cubicBezTo>
                <a:cubicBezTo>
                  <a:pt x="358086" y="22102"/>
                  <a:pt x="358140" y="26051"/>
                  <a:pt x="358140" y="28728"/>
                </a:cubicBezTo>
                <a:cubicBezTo>
                  <a:pt x="358140" y="33045"/>
                  <a:pt x="357531" y="37567"/>
                  <a:pt x="355600" y="41428"/>
                </a:cubicBezTo>
                <a:cubicBezTo>
                  <a:pt x="353891" y="44846"/>
                  <a:pt x="344111" y="52461"/>
                  <a:pt x="340360" y="54128"/>
                </a:cubicBezTo>
                <a:cubicBezTo>
                  <a:pt x="325683" y="60651"/>
                  <a:pt x="320945" y="58906"/>
                  <a:pt x="304800" y="64288"/>
                </a:cubicBezTo>
                <a:cubicBezTo>
                  <a:pt x="302260" y="65135"/>
                  <a:pt x="299575" y="65631"/>
                  <a:pt x="297180" y="66828"/>
                </a:cubicBezTo>
                <a:cubicBezTo>
                  <a:pt x="294450" y="68193"/>
                  <a:pt x="292456" y="70943"/>
                  <a:pt x="289560" y="71908"/>
                </a:cubicBezTo>
                <a:cubicBezTo>
                  <a:pt x="284674" y="73537"/>
                  <a:pt x="279387" y="73527"/>
                  <a:pt x="274320" y="74448"/>
                </a:cubicBezTo>
                <a:cubicBezTo>
                  <a:pt x="248076" y="79220"/>
                  <a:pt x="275394" y="75736"/>
                  <a:pt x="233680" y="79528"/>
                </a:cubicBezTo>
                <a:cubicBezTo>
                  <a:pt x="218440" y="78681"/>
                  <a:pt x="203161" y="78370"/>
                  <a:pt x="187960" y="76988"/>
                </a:cubicBezTo>
                <a:cubicBezTo>
                  <a:pt x="184483" y="76672"/>
                  <a:pt x="181250" y="74979"/>
                  <a:pt x="177800" y="74448"/>
                </a:cubicBezTo>
                <a:cubicBezTo>
                  <a:pt x="170222" y="73282"/>
                  <a:pt x="162597" y="72301"/>
                  <a:pt x="154940" y="71908"/>
                </a:cubicBezTo>
                <a:cubicBezTo>
                  <a:pt x="129559" y="70606"/>
                  <a:pt x="104140" y="70215"/>
                  <a:pt x="78740" y="69368"/>
                </a:cubicBezTo>
                <a:cubicBezTo>
                  <a:pt x="73660" y="65981"/>
                  <a:pt x="69292" y="61139"/>
                  <a:pt x="63500" y="59208"/>
                </a:cubicBezTo>
                <a:cubicBezTo>
                  <a:pt x="60960" y="58361"/>
                  <a:pt x="58275" y="57865"/>
                  <a:pt x="55880" y="56668"/>
                </a:cubicBezTo>
                <a:cubicBezTo>
                  <a:pt x="53150" y="55303"/>
                  <a:pt x="51050" y="52828"/>
                  <a:pt x="48260" y="51588"/>
                </a:cubicBezTo>
                <a:cubicBezTo>
                  <a:pt x="43367" y="49413"/>
                  <a:pt x="38100" y="48201"/>
                  <a:pt x="33020" y="46508"/>
                </a:cubicBezTo>
                <a:cubicBezTo>
                  <a:pt x="18924" y="41809"/>
                  <a:pt x="22743" y="43636"/>
                  <a:pt x="45720" y="46508"/>
                </a:cubicBezTo>
                <a:lnTo>
                  <a:pt x="60960" y="51588"/>
                </a:lnTo>
                <a:cubicBezTo>
                  <a:pt x="63500" y="52435"/>
                  <a:pt x="66094" y="53134"/>
                  <a:pt x="68580" y="54128"/>
                </a:cubicBezTo>
                <a:cubicBezTo>
                  <a:pt x="72813" y="55821"/>
                  <a:pt x="76857" y="58102"/>
                  <a:pt x="81280" y="59208"/>
                </a:cubicBezTo>
                <a:cubicBezTo>
                  <a:pt x="87088" y="60660"/>
                  <a:pt x="93133" y="60901"/>
                  <a:pt x="99060" y="61748"/>
                </a:cubicBezTo>
                <a:cubicBezTo>
                  <a:pt x="101600" y="62595"/>
                  <a:pt x="104106" y="63552"/>
                  <a:pt x="106680" y="64288"/>
                </a:cubicBezTo>
                <a:cubicBezTo>
                  <a:pt x="116157" y="66996"/>
                  <a:pt x="120267" y="66757"/>
                  <a:pt x="129540" y="71908"/>
                </a:cubicBezTo>
                <a:cubicBezTo>
                  <a:pt x="133241" y="73964"/>
                  <a:pt x="136313" y="76988"/>
                  <a:pt x="139700" y="79528"/>
                </a:cubicBezTo>
                <a:cubicBezTo>
                  <a:pt x="140547" y="82068"/>
                  <a:pt x="144635" y="85951"/>
                  <a:pt x="142240" y="87148"/>
                </a:cubicBezTo>
                <a:cubicBezTo>
                  <a:pt x="140791" y="87873"/>
                  <a:pt x="125030" y="83623"/>
                  <a:pt x="121920" y="82068"/>
                </a:cubicBezTo>
                <a:cubicBezTo>
                  <a:pt x="119190" y="80703"/>
                  <a:pt x="114300" y="80041"/>
                  <a:pt x="114300" y="76988"/>
                </a:cubicBezTo>
                <a:cubicBezTo>
                  <a:pt x="114300" y="74311"/>
                  <a:pt x="119323" y="78879"/>
                  <a:pt x="121920" y="79528"/>
                </a:cubicBezTo>
                <a:cubicBezTo>
                  <a:pt x="126108" y="80575"/>
                  <a:pt x="130387" y="81221"/>
                  <a:pt x="134620" y="82068"/>
                </a:cubicBezTo>
                <a:lnTo>
                  <a:pt x="215900" y="79528"/>
                </a:lnTo>
                <a:cubicBezTo>
                  <a:pt x="223558" y="79154"/>
                  <a:pt x="231113" y="77534"/>
                  <a:pt x="238760" y="76988"/>
                </a:cubicBezTo>
                <a:cubicBezTo>
                  <a:pt x="254828" y="75840"/>
                  <a:pt x="270933" y="75295"/>
                  <a:pt x="287020" y="74448"/>
                </a:cubicBezTo>
                <a:cubicBezTo>
                  <a:pt x="289560" y="73601"/>
                  <a:pt x="292031" y="72510"/>
                  <a:pt x="294640" y="71908"/>
                </a:cubicBezTo>
                <a:cubicBezTo>
                  <a:pt x="319093" y="66265"/>
                  <a:pt x="318975" y="66946"/>
                  <a:pt x="342900" y="64288"/>
                </a:cubicBezTo>
                <a:cubicBezTo>
                  <a:pt x="345440" y="63441"/>
                  <a:pt x="348180" y="63048"/>
                  <a:pt x="350520" y="61748"/>
                </a:cubicBezTo>
                <a:cubicBezTo>
                  <a:pt x="355857" y="58783"/>
                  <a:pt x="365760" y="51588"/>
                  <a:pt x="365760" y="51588"/>
                </a:cubicBezTo>
                <a:cubicBezTo>
                  <a:pt x="365760" y="51588"/>
                  <a:pt x="357376" y="56810"/>
                  <a:pt x="353060" y="59208"/>
                </a:cubicBezTo>
                <a:cubicBezTo>
                  <a:pt x="349750" y="61047"/>
                  <a:pt x="346380" y="62796"/>
                  <a:pt x="342900" y="64288"/>
                </a:cubicBezTo>
                <a:cubicBezTo>
                  <a:pt x="340439" y="65343"/>
                  <a:pt x="337741" y="65773"/>
                  <a:pt x="335280" y="66828"/>
                </a:cubicBezTo>
                <a:cubicBezTo>
                  <a:pt x="326917" y="70412"/>
                  <a:pt x="325748" y="72615"/>
                  <a:pt x="317500" y="74448"/>
                </a:cubicBezTo>
                <a:cubicBezTo>
                  <a:pt x="308083" y="76541"/>
                  <a:pt x="290728" y="78429"/>
                  <a:pt x="281940" y="79528"/>
                </a:cubicBezTo>
                <a:cubicBezTo>
                  <a:pt x="279400" y="80375"/>
                  <a:pt x="272024" y="83446"/>
                  <a:pt x="274320" y="82068"/>
                </a:cubicBezTo>
                <a:cubicBezTo>
                  <a:pt x="292397" y="71222"/>
                  <a:pt x="291415" y="73906"/>
                  <a:pt x="307340" y="66828"/>
                </a:cubicBezTo>
                <a:cubicBezTo>
                  <a:pt x="310800" y="65290"/>
                  <a:pt x="314040" y="63286"/>
                  <a:pt x="317500" y="61748"/>
                </a:cubicBezTo>
                <a:cubicBezTo>
                  <a:pt x="341600" y="51037"/>
                  <a:pt x="318142" y="62438"/>
                  <a:pt x="347980" y="51588"/>
                </a:cubicBezTo>
                <a:cubicBezTo>
                  <a:pt x="364308" y="45651"/>
                  <a:pt x="352218" y="48199"/>
                  <a:pt x="365760" y="41428"/>
                </a:cubicBezTo>
                <a:cubicBezTo>
                  <a:pt x="368155" y="40231"/>
                  <a:pt x="370985" y="40085"/>
                  <a:pt x="373380" y="38888"/>
                </a:cubicBezTo>
                <a:cubicBezTo>
                  <a:pt x="390921" y="30117"/>
                  <a:pt x="370015" y="36554"/>
                  <a:pt x="391160" y="31268"/>
                </a:cubicBezTo>
                <a:cubicBezTo>
                  <a:pt x="393700" y="29575"/>
                  <a:pt x="396770" y="28485"/>
                  <a:pt x="398780" y="26188"/>
                </a:cubicBezTo>
                <a:cubicBezTo>
                  <a:pt x="402800" y="21593"/>
                  <a:pt x="408940" y="10948"/>
                  <a:pt x="408940" y="10948"/>
                </a:cubicBezTo>
                <a:cubicBezTo>
                  <a:pt x="398476" y="8855"/>
                  <a:pt x="391807" y="5960"/>
                  <a:pt x="381000" y="10948"/>
                </a:cubicBezTo>
                <a:cubicBezTo>
                  <a:pt x="374387" y="14000"/>
                  <a:pt x="369423" y="19831"/>
                  <a:pt x="363220" y="23648"/>
                </a:cubicBezTo>
                <a:cubicBezTo>
                  <a:pt x="358383" y="26625"/>
                  <a:pt x="352966" y="28548"/>
                  <a:pt x="347980" y="31268"/>
                </a:cubicBezTo>
                <a:cubicBezTo>
                  <a:pt x="343646" y="33632"/>
                  <a:pt x="339864" y="37054"/>
                  <a:pt x="335280" y="38888"/>
                </a:cubicBezTo>
                <a:cubicBezTo>
                  <a:pt x="331272" y="40491"/>
                  <a:pt x="326813" y="40581"/>
                  <a:pt x="322580" y="41428"/>
                </a:cubicBezTo>
                <a:cubicBezTo>
                  <a:pt x="309880" y="40581"/>
                  <a:pt x="297138" y="40220"/>
                  <a:pt x="284480" y="38888"/>
                </a:cubicBezTo>
                <a:cubicBezTo>
                  <a:pt x="281008" y="38523"/>
                  <a:pt x="277811" y="36348"/>
                  <a:pt x="274320" y="36348"/>
                </a:cubicBezTo>
                <a:cubicBezTo>
                  <a:pt x="264125" y="36348"/>
                  <a:pt x="254000" y="38041"/>
                  <a:pt x="243840" y="38888"/>
                </a:cubicBezTo>
                <a:cubicBezTo>
                  <a:pt x="237864" y="40880"/>
                  <a:pt x="223080" y="46508"/>
                  <a:pt x="215900" y="46508"/>
                </a:cubicBezTo>
                <a:cubicBezTo>
                  <a:pt x="209074" y="46508"/>
                  <a:pt x="202353" y="44815"/>
                  <a:pt x="195580" y="43968"/>
                </a:cubicBezTo>
                <a:cubicBezTo>
                  <a:pt x="193040" y="41428"/>
                  <a:pt x="190720" y="38648"/>
                  <a:pt x="187960" y="36348"/>
                </a:cubicBezTo>
                <a:cubicBezTo>
                  <a:pt x="174858" y="25429"/>
                  <a:pt x="169994" y="30472"/>
                  <a:pt x="147320" y="28728"/>
                </a:cubicBezTo>
                <a:cubicBezTo>
                  <a:pt x="143933" y="27881"/>
                  <a:pt x="140282" y="27749"/>
                  <a:pt x="137160" y="26188"/>
                </a:cubicBezTo>
                <a:cubicBezTo>
                  <a:pt x="133374" y="24295"/>
                  <a:pt x="130445" y="21029"/>
                  <a:pt x="127000" y="18568"/>
                </a:cubicBezTo>
                <a:cubicBezTo>
                  <a:pt x="124516" y="16794"/>
                  <a:pt x="122110" y="14853"/>
                  <a:pt x="119380" y="13488"/>
                </a:cubicBezTo>
                <a:cubicBezTo>
                  <a:pt x="116985" y="12291"/>
                  <a:pt x="114300" y="11795"/>
                  <a:pt x="111760" y="10948"/>
                </a:cubicBezTo>
                <a:cubicBezTo>
                  <a:pt x="84575" y="29071"/>
                  <a:pt x="111170" y="13488"/>
                  <a:pt x="35560" y="13488"/>
                </a:cubicBezTo>
                <a:cubicBezTo>
                  <a:pt x="25365" y="13488"/>
                  <a:pt x="15240" y="15181"/>
                  <a:pt x="5080" y="16028"/>
                </a:cubicBezTo>
                <a:cubicBezTo>
                  <a:pt x="3387" y="18568"/>
                  <a:pt x="0" y="20595"/>
                  <a:pt x="0" y="23648"/>
                </a:cubicBezTo>
                <a:cubicBezTo>
                  <a:pt x="0" y="32419"/>
                  <a:pt x="10142" y="32534"/>
                  <a:pt x="15240" y="33808"/>
                </a:cubicBezTo>
                <a:cubicBezTo>
                  <a:pt x="34713" y="32961"/>
                  <a:pt x="54279" y="33345"/>
                  <a:pt x="73660" y="31268"/>
                </a:cubicBezTo>
                <a:cubicBezTo>
                  <a:pt x="78193" y="30782"/>
                  <a:pt x="82002" y="27529"/>
                  <a:pt x="86360" y="26188"/>
                </a:cubicBezTo>
                <a:cubicBezTo>
                  <a:pt x="93033" y="24135"/>
                  <a:pt x="106680" y="21108"/>
                  <a:pt x="106680" y="21108"/>
                </a:cubicBezTo>
                <a:cubicBezTo>
                  <a:pt x="121073" y="21955"/>
                  <a:pt x="135513" y="22213"/>
                  <a:pt x="149860" y="23648"/>
                </a:cubicBezTo>
                <a:cubicBezTo>
                  <a:pt x="152524" y="23914"/>
                  <a:pt x="155389" y="24515"/>
                  <a:pt x="157480" y="26188"/>
                </a:cubicBezTo>
                <a:cubicBezTo>
                  <a:pt x="159864" y="28095"/>
                  <a:pt x="160867" y="31268"/>
                  <a:pt x="162560" y="33808"/>
                </a:cubicBezTo>
                <a:cubicBezTo>
                  <a:pt x="167640" y="29575"/>
                  <a:pt x="172858" y="25501"/>
                  <a:pt x="177800" y="21108"/>
                </a:cubicBezTo>
                <a:cubicBezTo>
                  <a:pt x="180485" y="18722"/>
                  <a:pt x="182431" y="15481"/>
                  <a:pt x="185420" y="13488"/>
                </a:cubicBezTo>
                <a:cubicBezTo>
                  <a:pt x="187648" y="12003"/>
                  <a:pt x="190500" y="11795"/>
                  <a:pt x="193040" y="10948"/>
                </a:cubicBezTo>
                <a:cubicBezTo>
                  <a:pt x="200660" y="11795"/>
                  <a:pt x="208462" y="11629"/>
                  <a:pt x="215900" y="13488"/>
                </a:cubicBezTo>
                <a:cubicBezTo>
                  <a:pt x="218862" y="14228"/>
                  <a:pt x="220491" y="18947"/>
                  <a:pt x="223520" y="18568"/>
                </a:cubicBezTo>
                <a:cubicBezTo>
                  <a:pt x="228419" y="17956"/>
                  <a:pt x="232034" y="13565"/>
                  <a:pt x="236220" y="10948"/>
                </a:cubicBezTo>
                <a:cubicBezTo>
                  <a:pt x="247475" y="3914"/>
                  <a:pt x="239710" y="7245"/>
                  <a:pt x="251460" y="3328"/>
                </a:cubicBezTo>
                <a:cubicBezTo>
                  <a:pt x="255693" y="5021"/>
                  <a:pt x="259891" y="6807"/>
                  <a:pt x="264160" y="8408"/>
                </a:cubicBezTo>
                <a:cubicBezTo>
                  <a:pt x="296321" y="20469"/>
                  <a:pt x="319050" y="12261"/>
                  <a:pt x="363220" y="13488"/>
                </a:cubicBezTo>
                <a:cubicBezTo>
                  <a:pt x="370840" y="11795"/>
                  <a:pt x="378619" y="10704"/>
                  <a:pt x="386080" y="8408"/>
                </a:cubicBezTo>
                <a:cubicBezTo>
                  <a:pt x="389699" y="7294"/>
                  <a:pt x="392462" y="3580"/>
                  <a:pt x="396240" y="3328"/>
                </a:cubicBezTo>
                <a:cubicBezTo>
                  <a:pt x="405571" y="2706"/>
                  <a:pt x="414867" y="5021"/>
                  <a:pt x="424180" y="5868"/>
                </a:cubicBezTo>
                <a:cubicBezTo>
                  <a:pt x="427567" y="5021"/>
                  <a:pt x="430983" y="4287"/>
                  <a:pt x="434340" y="3328"/>
                </a:cubicBezTo>
                <a:cubicBezTo>
                  <a:pt x="436914" y="2592"/>
                  <a:pt x="441113" y="-1752"/>
                  <a:pt x="441960" y="788"/>
                </a:cubicBezTo>
                <a:cubicBezTo>
                  <a:pt x="443796" y="6296"/>
                  <a:pt x="433354" y="14800"/>
                  <a:pt x="429260" y="16028"/>
                </a:cubicBezTo>
                <a:cubicBezTo>
                  <a:pt x="426756" y="16779"/>
                  <a:pt x="392298" y="20966"/>
                  <a:pt x="391160" y="21108"/>
                </a:cubicBezTo>
                <a:cubicBezTo>
                  <a:pt x="381934" y="24183"/>
                  <a:pt x="386217" y="23648"/>
                  <a:pt x="378460" y="23648"/>
                </a:cubicBezTo>
              </a:path>
            </a:pathLst>
          </a:custGeom>
          <a:noFill/>
          <a:ln w="19050" cmpd="sng"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23" name="Triangle isocèle 22">
            <a:extLst>
              <a:ext uri="{FF2B5EF4-FFF2-40B4-BE49-F238E27FC236}">
                <a16:creationId xmlns:a16="http://schemas.microsoft.com/office/drawing/2014/main" xmlns="" id="{3B5CE0DF-C14D-485B-BDE7-9EA3B63A3FF9}"/>
              </a:ext>
            </a:extLst>
          </p:cNvPr>
          <p:cNvSpPr/>
          <p:nvPr/>
        </p:nvSpPr>
        <p:spPr>
          <a:xfrm flipV="1">
            <a:off x="2188919" y="4140507"/>
            <a:ext cx="771059" cy="829000"/>
          </a:xfrm>
          <a:prstGeom prst="triangle">
            <a:avLst/>
          </a:prstGeom>
          <a:solidFill>
            <a:srgbClr val="FFFFFF">
              <a:alpha val="50196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xmlns="" id="{2E6C1861-FE6C-4103-B53F-C22BABC941D3}"/>
                  </a:ext>
                </a:extLst>
              </p:cNvPr>
              <p:cNvSpPr txBox="1"/>
              <p:nvPr/>
            </p:nvSpPr>
            <p:spPr>
              <a:xfrm>
                <a:off x="2332082" y="2973120"/>
                <a:ext cx="41996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Prélèvement de </a:t>
                </a:r>
                <a14:m>
                  <m:oMath xmlns:m="http://schemas.openxmlformats.org/officeDocument/2006/math" xmlns="">
                    <m:r>
                      <a:rPr lang="fr-FR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=20 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mL</m:t>
                    </m:r>
                  </m:oMath>
                </a14:m>
                <a:r>
                  <a:rPr lang="fr-FR" dirty="0"/>
                  <a:t> de surnageant</a:t>
                </a:r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2E6C1861-FE6C-4103-B53F-C22BABC941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2082" y="2973120"/>
                <a:ext cx="4199676" cy="369332"/>
              </a:xfrm>
              <a:prstGeom prst="rect">
                <a:avLst/>
              </a:prstGeom>
              <a:blipFill>
                <a:blip r:embed="rId5"/>
                <a:stretch>
                  <a:fillRect l="-1308" t="-10000" r="-581" b="-2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ZoneTexte 2">
            <a:extLst>
              <a:ext uri="{FF2B5EF4-FFF2-40B4-BE49-F238E27FC236}">
                <a16:creationId xmlns:a16="http://schemas.microsoft.com/office/drawing/2014/main" xmlns="" id="{9CF70585-0416-4B79-AB97-D40AF367324E}"/>
              </a:ext>
            </a:extLst>
          </p:cNvPr>
          <p:cNvSpPr txBox="1"/>
          <p:nvPr/>
        </p:nvSpPr>
        <p:spPr>
          <a:xfrm>
            <a:off x="170069" y="3053979"/>
            <a:ext cx="2126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Solution saturée d’acide benzoïque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5692403" y="2019533"/>
            <a:ext cx="2133918" cy="92333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fr-FR" dirty="0" smtClean="0"/>
              <a:t>HO</a:t>
            </a:r>
            <a:r>
              <a:rPr lang="fr-FR" baseline="30000" dirty="0" smtClean="0"/>
              <a:t>-</a:t>
            </a:r>
            <a:r>
              <a:rPr lang="fr-FR" baseline="-25000" dirty="0" smtClean="0"/>
              <a:t>(</a:t>
            </a:r>
            <a:r>
              <a:rPr lang="fr-FR" baseline="-25000" dirty="0" err="1" smtClean="0"/>
              <a:t>aq</a:t>
            </a:r>
            <a:r>
              <a:rPr lang="fr-FR" baseline="-25000" dirty="0" smtClean="0"/>
              <a:t>)</a:t>
            </a:r>
            <a:r>
              <a:rPr lang="fr-FR" dirty="0"/>
              <a:t> </a:t>
            </a:r>
            <a:r>
              <a:rPr lang="fr-FR" dirty="0" smtClean="0"/>
              <a:t>, C</a:t>
            </a:r>
            <a:r>
              <a:rPr lang="fr-FR" dirty="0" smtClean="0"/>
              <a:t>=10</a:t>
            </a:r>
            <a:r>
              <a:rPr lang="fr-FR" baseline="30000" dirty="0" smtClean="0"/>
              <a:t>-1</a:t>
            </a:r>
            <a:r>
              <a:rPr lang="fr-FR" dirty="0" smtClean="0"/>
              <a:t> </a:t>
            </a:r>
            <a:r>
              <a:rPr lang="fr-FR" dirty="0" smtClean="0"/>
              <a:t>mol/L</a:t>
            </a:r>
          </a:p>
          <a:p>
            <a:r>
              <a:rPr lang="fr-FR" dirty="0"/>
              <a:t>	 </a:t>
            </a:r>
            <a:r>
              <a:rPr lang="fr-FR" dirty="0" smtClean="0"/>
              <a:t>     </a:t>
            </a:r>
            <a:r>
              <a:rPr lang="fr-FR" dirty="0" err="1" smtClean="0"/>
              <a:t>Véq</a:t>
            </a:r>
            <a:r>
              <a:rPr lang="fr-FR" dirty="0" smtClean="0"/>
              <a:t> ?</a:t>
            </a:r>
          </a:p>
          <a:p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6411607" y="4712238"/>
            <a:ext cx="1499612" cy="1200329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fr-FR" dirty="0" err="1" smtClean="0"/>
              <a:t>PhCOOH</a:t>
            </a:r>
            <a:r>
              <a:rPr lang="fr-FR" dirty="0" smtClean="0"/>
              <a:t>(</a:t>
            </a:r>
            <a:r>
              <a:rPr lang="fr-FR" dirty="0" err="1" smtClean="0"/>
              <a:t>aq</a:t>
            </a:r>
            <a:r>
              <a:rPr lang="fr-FR" dirty="0" smtClean="0"/>
              <a:t>)</a:t>
            </a:r>
          </a:p>
          <a:p>
            <a:r>
              <a:rPr lang="fr-FR" dirty="0" smtClean="0"/>
              <a:t>V=20mL</a:t>
            </a:r>
            <a:br>
              <a:rPr lang="fr-FR" dirty="0" smtClean="0"/>
            </a:br>
            <a:r>
              <a:rPr lang="fr-FR" dirty="0" smtClean="0"/>
              <a:t>C= ?</a:t>
            </a:r>
          </a:p>
          <a:p>
            <a:endParaRPr lang="fr-FR" dirty="0"/>
          </a:p>
        </p:txBody>
      </p:sp>
      <p:grpSp>
        <p:nvGrpSpPr>
          <p:cNvPr id="26" name="Grouper 482">
            <a:extLst>
              <a:ext uri="{FF2B5EF4-FFF2-40B4-BE49-F238E27FC236}">
                <a16:creationId xmlns:a16="http://schemas.microsoft.com/office/drawing/2014/main" xmlns="" id="{34240D56-911B-4CFA-9968-A669E24FDAD0}"/>
              </a:ext>
            </a:extLst>
          </p:cNvPr>
          <p:cNvGrpSpPr/>
          <p:nvPr/>
        </p:nvGrpSpPr>
        <p:grpSpPr>
          <a:xfrm>
            <a:off x="1147722" y="3630708"/>
            <a:ext cx="3382199" cy="1592678"/>
            <a:chOff x="0" y="0"/>
            <a:chExt cx="571500" cy="824230"/>
          </a:xfrm>
        </p:grpSpPr>
        <p:grpSp>
          <p:nvGrpSpPr>
            <p:cNvPr id="27" name="Grouper 483">
              <a:extLst>
                <a:ext uri="{FF2B5EF4-FFF2-40B4-BE49-F238E27FC236}">
                  <a16:creationId xmlns:a16="http://schemas.microsoft.com/office/drawing/2014/main" xmlns="" id="{FA137963-9C44-46EF-96C5-56BA88E354C3}"/>
                </a:ext>
              </a:extLst>
            </p:cNvPr>
            <p:cNvGrpSpPr/>
            <p:nvPr/>
          </p:nvGrpSpPr>
          <p:grpSpPr>
            <a:xfrm>
              <a:off x="0" y="24130"/>
              <a:ext cx="571500" cy="800100"/>
              <a:chOff x="0" y="0"/>
              <a:chExt cx="571500" cy="800100"/>
            </a:xfrm>
          </p:grpSpPr>
          <p:sp>
            <p:nvSpPr>
              <p:cNvPr id="29" name="Arrondir un rectangle avec un coin du même côté 484">
                <a:extLst>
                  <a:ext uri="{FF2B5EF4-FFF2-40B4-BE49-F238E27FC236}">
                    <a16:creationId xmlns:a16="http://schemas.microsoft.com/office/drawing/2014/main" xmlns="" id="{F34F0D50-ED40-4BF6-A55E-BA99A83BB542}"/>
                  </a:ext>
                </a:extLst>
              </p:cNvPr>
              <p:cNvSpPr/>
              <p:nvPr/>
            </p:nvSpPr>
            <p:spPr>
              <a:xfrm rot="10800000">
                <a:off x="0" y="0"/>
                <a:ext cx="571500" cy="800100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30" name="Arrondir un rectangle avec un coin du même côté 485">
                <a:extLst>
                  <a:ext uri="{FF2B5EF4-FFF2-40B4-BE49-F238E27FC236}">
                    <a16:creationId xmlns:a16="http://schemas.microsoft.com/office/drawing/2014/main" xmlns="" id="{5C30B27A-F160-4597-A9AA-A52024EB204C}"/>
                  </a:ext>
                </a:extLst>
              </p:cNvPr>
              <p:cNvSpPr/>
              <p:nvPr/>
            </p:nvSpPr>
            <p:spPr>
              <a:xfrm rot="10800000">
                <a:off x="0" y="206375"/>
                <a:ext cx="571500" cy="593725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</p:grp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xmlns="" id="{081AD546-F53B-4040-A86E-81B8C1641462}"/>
                </a:ext>
              </a:extLst>
            </p:cNvPr>
            <p:cNvSpPr/>
            <p:nvPr/>
          </p:nvSpPr>
          <p:spPr>
            <a:xfrm flipV="1">
              <a:off x="0" y="0"/>
              <a:ext cx="571500" cy="45085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</p:grp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xmlns="" id="{403D0EDB-01D1-4C67-B394-8670C7AA4C6B}"/>
              </a:ext>
            </a:extLst>
          </p:cNvPr>
          <p:cNvCxnSpPr>
            <a:cxnSpLocks/>
          </p:cNvCxnSpPr>
          <p:nvPr/>
        </p:nvCxnSpPr>
        <p:spPr>
          <a:xfrm flipV="1">
            <a:off x="1793765" y="4999320"/>
            <a:ext cx="0" cy="7064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xmlns="" id="{14368752-E1FD-41CB-9EAF-5384582DA869}"/>
                  </a:ext>
                </a:extLst>
              </p:cNvPr>
              <p:cNvSpPr txBox="1"/>
              <p:nvPr/>
            </p:nvSpPr>
            <p:spPr>
              <a:xfrm>
                <a:off x="697572" y="5698327"/>
                <a:ext cx="2167453" cy="36933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Bain thermostaté à </a:t>
                </a:r>
                <a14:m>
                  <m:oMath xmlns:m="http://schemas.openxmlformats.org/officeDocument/2006/math" xmlns="">
                    <m:r>
                      <a:rPr lang="fr-FR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4368752-E1FD-41CB-9EAF-5384582DA8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572" y="5698327"/>
                <a:ext cx="2167453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Flèche : demi-tour 23">
            <a:extLst>
              <a:ext uri="{FF2B5EF4-FFF2-40B4-BE49-F238E27FC236}">
                <a16:creationId xmlns:a16="http://schemas.microsoft.com/office/drawing/2014/main" xmlns="" id="{ADE0E6AF-D5E6-45CF-8A2A-488544A770EF}"/>
              </a:ext>
            </a:extLst>
          </p:cNvPr>
          <p:cNvSpPr/>
          <p:nvPr/>
        </p:nvSpPr>
        <p:spPr>
          <a:xfrm>
            <a:off x="2534002" y="3672241"/>
            <a:ext cx="6203534" cy="829000"/>
          </a:xfrm>
          <a:prstGeom prst="uturnArrow">
            <a:avLst>
              <a:gd name="adj1" fmla="val 11812"/>
              <a:gd name="adj2" fmla="val 25000"/>
              <a:gd name="adj3" fmla="val 23801"/>
              <a:gd name="adj4" fmla="val 76199"/>
              <a:gd name="adj5" fmla="val 100000"/>
            </a:avLst>
          </a:prstGeom>
          <a:solidFill>
            <a:srgbClr val="92D05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9" name="Connecteur droit avec flèche 8"/>
          <p:cNvCxnSpPr/>
          <p:nvPr/>
        </p:nvCxnSpPr>
        <p:spPr>
          <a:xfrm>
            <a:off x="1377195" y="3702479"/>
            <a:ext cx="948734" cy="107096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3056330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Personnalisé 1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C1DF87"/>
      </a:accent1>
      <a:accent2>
        <a:srgbClr val="00B050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Rétrospectiv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2822</TotalTime>
  <Words>303</Words>
  <Application>Microsoft Macintosh PowerPoint</Application>
  <PresentationFormat>Personnalisé</PresentationFormat>
  <Paragraphs>72</Paragraphs>
  <Slides>7</Slides>
  <Notes>0</Notes>
  <HiddenSlides>0</HiddenSlides>
  <MMClips>0</MMClips>
  <ScaleCrop>false</ScaleCrop>
  <HeadingPairs>
    <vt:vector size="6" baseType="variant"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9" baseType="lpstr">
      <vt:lpstr>Rétrospective</vt:lpstr>
      <vt:lpstr>Document</vt:lpstr>
      <vt:lpstr>Détermination de constantes d’équilibre</vt:lpstr>
      <vt:lpstr>Pile Daniell</vt:lpstr>
      <vt:lpstr>Produit de solubilité de l’acide benzoïque</vt:lpstr>
      <vt:lpstr>Résultats de la simulation</vt:lpstr>
      <vt:lpstr>Détermination du pKa</vt:lpstr>
      <vt:lpstr>Détermination de la constante d’acidité de l’acide benzoïque par une mesure conductimétrique</vt:lpstr>
      <vt:lpstr>Produit de solubilité de l’acide benzoïque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Chimie durable</dc:title>
  <dc:creator>Hugo Roussille</dc:creator>
  <cp:lastModifiedBy>matthis chapon</cp:lastModifiedBy>
  <cp:revision>76</cp:revision>
  <dcterms:created xsi:type="dcterms:W3CDTF">2019-04-06T14:18:31Z</dcterms:created>
  <dcterms:modified xsi:type="dcterms:W3CDTF">2020-06-22T14:08:17Z</dcterms:modified>
</cp:coreProperties>
</file>