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C80FB-D662-4787-B3AB-7D8B6D1C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643A3D-BDC8-429B-AD6D-E766791F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4AABF-6C11-4B3E-A2D9-00E62744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6D510-581B-4989-8099-D154F550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D3829-B25A-4239-8625-32DA89DC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F8B0C-5BFD-46D7-8F5E-90B0F811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8D370D-BA0F-40A9-ADC5-12F6356EE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598C3-634E-4793-9264-6926400C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B09D1C-DF8B-4076-818D-2716A74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9E85F0-6C87-453C-96D3-5C90B44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1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06402B-E79F-4CCB-8BBF-6B2F161E9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0F4184-58A2-4763-AC89-850D0BE4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16AEB3-D809-4F87-BF60-564F0799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FF2F5-1943-4E9F-B24B-8F2EFC0A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36ECB9-7D45-45A4-A851-AE1D7272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9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BC738-FB98-446F-854B-E519B9DC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BA64B6-FDD3-445D-9FCF-DB7A5512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1B9D9B-D9F7-4D34-9F13-1C636C62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15CA0-8AB7-4719-AC93-03A26324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950ED-4F0B-4AF8-8655-4E2015F2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97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7D45F-8BD1-4926-9353-E09534E6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83D17-5124-4DF6-B063-066B3402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60E6A-E545-4935-B8D2-E6F10EE8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21858-1D1B-40F2-8212-63B237BC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2E26B6-1392-4B03-8649-39F4E995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1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62F6C-0284-4EC9-BB87-9356E20C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C0FE3-3F24-4B05-956F-0819766AE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B08DF2-51B9-4EA6-839E-5D6B7FD94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4584CC-B9E5-43A4-A482-B93474B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AA639D-E972-4B2A-AB6F-AD9425CF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B1280-AA45-4BCC-9B4C-15671A47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7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6925D-8233-40C9-9AFB-489AEF51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2F2F15-B4C7-43C7-A06D-D4A4FAD2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61324B-F0F7-49F5-BC63-B33644EF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81FFBE-A9A1-4E0E-83E6-FD7BEDBBF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DBFA7-089B-4AE4-BC13-D3B7536E7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94663E-C6D3-4D4C-AC05-84B602FF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9F0F1F-5914-404A-A48B-420DC9CF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AC0048-68F2-497A-8C66-65F787BC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02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82DEA-5FC5-4EC9-B622-C8B74DDC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37C6A6-F25F-43CA-B206-C538C96E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43230F-6F46-481C-8203-75B3DCB1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B85C1B-FAEA-4812-9345-55D99502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8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18B12A-284B-454E-99B2-0C0F88EB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E2EFF9-EC0F-4619-AEA4-A2389336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D0426-8EE6-4508-A4EB-F06D1D8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2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94FFB-3905-4C00-A802-E6967E37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AB367-D639-4ADC-A218-3130A4FC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A02D1B-4420-4EED-A88D-1453DBF15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A0057-0F5C-4686-AF84-9C238808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FFC543-92EB-44C7-B8FB-972BFBBA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6EACAF-4612-4945-BE45-C995C17A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09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54255-4087-4AC8-B750-1BFC66C6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CC831B-5AB8-45BF-AA0C-A7AC1A400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FD5385-DCBD-464A-9AC4-9591CC79E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BBDB1B-3314-41E0-A8DB-98F3A285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9E4DA7-13B0-472E-8F6E-A5397C7C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722FEE-B362-4F11-BCB5-9F37885D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3C7E04-CE43-4295-ABCA-4C229A49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AB368-1BB6-497B-9642-FDB779FC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40506A-95D6-45E2-9CA4-87FFB298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37A7-BCD2-491D-A171-18286A6BFF9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4936B0-C845-46F5-A7CA-6915B5DBB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D2C49C-C9A6-47E9-AFA5-C517A7167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F3EC-63D8-42CD-B4F3-765FDDFEAD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62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4BACF-3913-498B-BEDC-0963DA36A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26" y="-74645"/>
            <a:ext cx="11062996" cy="243529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Transformateurs idéal et réel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A28509-8379-4EEE-A651-B197D12D49A5}"/>
              </a:ext>
            </a:extLst>
          </p:cNvPr>
          <p:cNvSpPr txBox="1"/>
          <p:nvPr/>
        </p:nvSpPr>
        <p:spPr>
          <a:xfrm>
            <a:off x="699796" y="2099388"/>
            <a:ext cx="10049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Niveau</a:t>
            </a:r>
            <a:r>
              <a:rPr lang="fr-FR" dirty="0"/>
              <a:t> : CPGE (PSI)</a:t>
            </a:r>
          </a:p>
          <a:p>
            <a:r>
              <a:rPr lang="fr-FR" b="1" dirty="0"/>
              <a:t>Prérequis</a:t>
            </a:r>
            <a:r>
              <a:rPr lang="fr-FR" dirty="0"/>
              <a:t> : induction (</a:t>
            </a:r>
            <a:r>
              <a:rPr lang="fr-FR" dirty="0" err="1"/>
              <a:t>chap</a:t>
            </a:r>
            <a:r>
              <a:rPr lang="fr-FR" dirty="0"/>
              <a:t> PCSI)/ Matériau ferromagnétique : canalisation des lignes de </a:t>
            </a:r>
            <a:r>
              <a:rPr lang="fr-FR" dirty="0" err="1"/>
              <a:t>champs,champ</a:t>
            </a:r>
            <a:r>
              <a:rPr lang="fr-FR" dirty="0"/>
              <a:t> magnétique dans un matériau ferromagnétique B=</a:t>
            </a:r>
            <a:r>
              <a:rPr lang="fr-FR" dirty="0" err="1"/>
              <a:t>muH</a:t>
            </a:r>
            <a:r>
              <a:rPr lang="fr-FR" dirty="0"/>
              <a:t>/ cycle d’hystérésis/énergie magnétique stockée dans un matériau ferromagnétique</a:t>
            </a:r>
          </a:p>
          <a:p>
            <a:endParaRPr lang="fr-FR" sz="2000" b="1" dirty="0">
              <a:solidFill>
                <a:srgbClr val="FFC000"/>
              </a:solidFill>
            </a:endParaRPr>
          </a:p>
          <a:p>
            <a:r>
              <a:rPr lang="fr-FR" sz="2000" b="1" dirty="0">
                <a:solidFill>
                  <a:srgbClr val="FFC000"/>
                </a:solidFill>
              </a:rPr>
              <a:t>I)Le transformateur idéal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rgbClr val="00B0F0"/>
                </a:solidFill>
              </a:rPr>
              <a:t>A)Principe</a:t>
            </a:r>
          </a:p>
          <a:p>
            <a:r>
              <a:rPr lang="fr-FR" dirty="0">
                <a:solidFill>
                  <a:srgbClr val="00B0F0"/>
                </a:solidFill>
              </a:rPr>
              <a:t>	B)Lois de transformation des courants/tensions</a:t>
            </a:r>
          </a:p>
          <a:p>
            <a:r>
              <a:rPr lang="fr-FR" dirty="0">
                <a:solidFill>
                  <a:srgbClr val="00B0F0"/>
                </a:solidFill>
              </a:rPr>
              <a:t>	C)Transfert parfait de puissance instantanée</a:t>
            </a:r>
          </a:p>
          <a:p>
            <a:r>
              <a:rPr lang="fr-FR" sz="2000" b="1" dirty="0">
                <a:solidFill>
                  <a:srgbClr val="FFC000"/>
                </a:solidFill>
              </a:rPr>
              <a:t>II)De l’idéal au réel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rgbClr val="00B0F0"/>
                </a:solidFill>
              </a:rPr>
              <a:t>A)Sources de perte d’énergie</a:t>
            </a:r>
          </a:p>
          <a:p>
            <a:r>
              <a:rPr lang="fr-FR" dirty="0">
                <a:solidFill>
                  <a:srgbClr val="00B0F0"/>
                </a:solidFill>
              </a:rPr>
              <a:t>	B)Energie magnétique emmagasinée par le matériau ferromagnétique</a:t>
            </a:r>
          </a:p>
          <a:p>
            <a:r>
              <a:rPr lang="fr-FR" dirty="0">
                <a:solidFill>
                  <a:srgbClr val="00B0F0"/>
                </a:solidFill>
              </a:rPr>
              <a:t>	C)Comment remédier aux pertes ?</a:t>
            </a:r>
          </a:p>
        </p:txBody>
      </p:sp>
    </p:spTree>
    <p:extLst>
      <p:ext uri="{BB962C8B-B14F-4D97-AF65-F5344CB8AC3E}">
        <p14:creationId xmlns:p14="http://schemas.microsoft.com/office/powerpoint/2010/main" val="145299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C4DEB71-FAE2-42CA-8AC7-30574F44B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1" t="7691" r="25721" b="27351"/>
          <a:stretch/>
        </p:blipFill>
        <p:spPr>
          <a:xfrm>
            <a:off x="1057243" y="443308"/>
            <a:ext cx="10327764" cy="55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0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4599A0B-411A-40BE-9794-8D1ABBE7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28" y="998658"/>
            <a:ext cx="3424731" cy="58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58F400-9C45-496C-8E6C-536CFB7005E8}"/>
              </a:ext>
            </a:extLst>
          </p:cNvPr>
          <p:cNvSpPr txBox="1"/>
          <p:nvPr/>
        </p:nvSpPr>
        <p:spPr>
          <a:xfrm>
            <a:off x="808736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2052" name="Picture 4" descr="Ressemble vaguement à un grosse boîte d'acier surmontée de 3 cylindres en porcelaine, les traversées, dont les extrémités sont reliées aux lignes électriques">
            <a:extLst>
              <a:ext uri="{FF2B5EF4-FFF2-40B4-BE49-F238E27FC236}">
                <a16:creationId xmlns:a16="http://schemas.microsoft.com/office/drawing/2014/main" id="{ABE7DF99-23B3-429D-A06A-EDC91500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2" y="2331200"/>
            <a:ext cx="5235575" cy="34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60B4B8-B6BD-4A41-A2F6-E4862249BE1C}"/>
              </a:ext>
            </a:extLst>
          </p:cNvPr>
          <p:cNvSpPr txBox="1"/>
          <p:nvPr/>
        </p:nvSpPr>
        <p:spPr>
          <a:xfrm>
            <a:off x="401631" y="149937"/>
            <a:ext cx="9215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Les transformateurs de notre quotidien !</a:t>
            </a:r>
          </a:p>
          <a:p>
            <a:r>
              <a:rPr lang="fr-FR" dirty="0"/>
              <a:t>//Wikipédia</a:t>
            </a:r>
          </a:p>
        </p:txBody>
      </p:sp>
    </p:spTree>
    <p:extLst>
      <p:ext uri="{BB962C8B-B14F-4D97-AF65-F5344CB8AC3E}">
        <p14:creationId xmlns:p14="http://schemas.microsoft.com/office/powerpoint/2010/main" val="40180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7AB2A6F-9D6B-4D7D-9B42-1ACD5DBD7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3" t="25235" r="31261" b="41451"/>
          <a:stretch/>
        </p:blipFill>
        <p:spPr>
          <a:xfrm>
            <a:off x="1694208" y="1903444"/>
            <a:ext cx="8803584" cy="38593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89BE443-8A80-4AFC-A8B8-838C05AB7044}"/>
              </a:ext>
            </a:extLst>
          </p:cNvPr>
          <p:cNvSpPr txBox="1"/>
          <p:nvPr/>
        </p:nvSpPr>
        <p:spPr>
          <a:xfrm>
            <a:off x="340671" y="404326"/>
            <a:ext cx="9215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Rappel : cycle d’hystérésis d’un matériau dur et doux  </a:t>
            </a:r>
          </a:p>
          <a:p>
            <a:r>
              <a:rPr lang="fr-FR" dirty="0"/>
              <a:t>// </a:t>
            </a:r>
            <a:r>
              <a:rPr lang="fr-FR" i="1" dirty="0"/>
              <a:t>Physique </a:t>
            </a:r>
            <a:r>
              <a:rPr lang="fr-FR" i="1" u="sng" dirty="0"/>
              <a:t>PSI/PSI*</a:t>
            </a:r>
            <a:r>
              <a:rPr lang="fr-FR" i="1" dirty="0"/>
              <a:t>, Dunod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51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179D6D4-2A8D-447D-B369-EF93DD630DA2}"/>
              </a:ext>
            </a:extLst>
          </p:cNvPr>
          <p:cNvSpPr txBox="1"/>
          <p:nvPr/>
        </p:nvSpPr>
        <p:spPr>
          <a:xfrm>
            <a:off x="340671" y="404326"/>
            <a:ext cx="9215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Expérience en live : cycle d’hystérésis d’un transformateur</a:t>
            </a:r>
          </a:p>
          <a:p>
            <a:r>
              <a:rPr lang="fr-FR" dirty="0"/>
              <a:t>// </a:t>
            </a:r>
            <a:r>
              <a:rPr lang="fr-FR" i="1" dirty="0"/>
              <a:t>Poly de TP ENS Montrouge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260F40-9AF6-40D6-82AB-E8EFD17F9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0" t="38964" r="28917" b="36888"/>
          <a:stretch/>
        </p:blipFill>
        <p:spPr>
          <a:xfrm>
            <a:off x="4104640" y="3429000"/>
            <a:ext cx="7416800" cy="27351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E8FD2E-C4A1-44EF-A5A8-B281DB7FB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84" t="17564" r="58583" b="53630"/>
          <a:stretch/>
        </p:blipFill>
        <p:spPr>
          <a:xfrm>
            <a:off x="508000" y="1322667"/>
            <a:ext cx="4951464" cy="27351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3939D6-E1B7-426E-9307-E34E6FDDDBF2}"/>
              </a:ext>
            </a:extLst>
          </p:cNvPr>
          <p:cNvSpPr/>
          <p:nvPr/>
        </p:nvSpPr>
        <p:spPr>
          <a:xfrm>
            <a:off x="9694506" y="3517641"/>
            <a:ext cx="1898054" cy="26465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3875A9-E40D-42FC-9293-C263D67BA08D}"/>
              </a:ext>
            </a:extLst>
          </p:cNvPr>
          <p:cNvSpPr txBox="1"/>
          <p:nvPr/>
        </p:nvSpPr>
        <p:spPr>
          <a:xfrm>
            <a:off x="9555791" y="2971027"/>
            <a:ext cx="224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Circuit intégrateur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7273F-061B-4EB2-AF8F-1761F20E8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4298315"/>
            <a:ext cx="14287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B273AFF-CE52-4B1C-B946-903FD3A69177}"/>
              </a:ext>
            </a:extLst>
          </p:cNvPr>
          <p:cNvSpPr/>
          <p:nvPr/>
        </p:nvSpPr>
        <p:spPr>
          <a:xfrm rot="10800000">
            <a:off x="2895600" y="4988560"/>
            <a:ext cx="1351280" cy="41656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8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629B768F-8413-4D3A-85DA-DFBA036DB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3810" r="2893" b="26143"/>
          <a:stretch/>
        </p:blipFill>
        <p:spPr>
          <a:xfrm>
            <a:off x="2094247" y="1513840"/>
            <a:ext cx="8003505" cy="45821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42908B-D0B3-4C91-A99F-C59B12F77B74}"/>
              </a:ext>
            </a:extLst>
          </p:cNvPr>
          <p:cNvSpPr/>
          <p:nvPr/>
        </p:nvSpPr>
        <p:spPr>
          <a:xfrm>
            <a:off x="7886026" y="2105742"/>
            <a:ext cx="1898054" cy="40816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FEBA1D-20EA-470A-AAED-86806D03E24F}"/>
              </a:ext>
            </a:extLst>
          </p:cNvPr>
          <p:cNvSpPr txBox="1"/>
          <p:nvPr/>
        </p:nvSpPr>
        <p:spPr>
          <a:xfrm>
            <a:off x="340671" y="404326"/>
            <a:ext cx="9215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70C0"/>
                </a:solidFill>
              </a:rPr>
              <a:t>Perte par cycle pour des alliages ferromagnétiques</a:t>
            </a:r>
          </a:p>
          <a:p>
            <a:r>
              <a:rPr lang="fr-FR" dirty="0"/>
              <a:t>// </a:t>
            </a:r>
            <a:r>
              <a:rPr lang="fr-FR" i="1" dirty="0"/>
              <a:t> BFR4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24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154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Transformateurs idéal et réel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Said Chibani</dc:creator>
  <cp:lastModifiedBy>Said Chibani</cp:lastModifiedBy>
  <cp:revision>19</cp:revision>
  <dcterms:created xsi:type="dcterms:W3CDTF">2020-04-08T11:01:36Z</dcterms:created>
  <dcterms:modified xsi:type="dcterms:W3CDTF">2020-04-08T13:49:47Z</dcterms:modified>
</cp:coreProperties>
</file>