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FA4A-1006-5449-B550-7F5AAAB4CFE3}" type="datetimeFigureOut">
              <a:rPr lang="fr-FR" smtClean="0"/>
              <a:t>03/06/20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2904-9931-5A45-8785-361B1091F9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22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FA4A-1006-5449-B550-7F5AAAB4CFE3}" type="datetimeFigureOut">
              <a:rPr lang="fr-FR" smtClean="0"/>
              <a:t>03/06/20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2904-9931-5A45-8785-361B1091F9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30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FA4A-1006-5449-B550-7F5AAAB4CFE3}" type="datetimeFigureOut">
              <a:rPr lang="fr-FR" smtClean="0"/>
              <a:t>03/06/20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2904-9931-5A45-8785-361B1091F9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FA4A-1006-5449-B550-7F5AAAB4CFE3}" type="datetimeFigureOut">
              <a:rPr lang="fr-FR" smtClean="0"/>
              <a:t>03/06/20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2904-9931-5A45-8785-361B1091F9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15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FA4A-1006-5449-B550-7F5AAAB4CFE3}" type="datetimeFigureOut">
              <a:rPr lang="fr-FR" smtClean="0"/>
              <a:t>03/06/20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2904-9931-5A45-8785-361B1091F9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13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FA4A-1006-5449-B550-7F5AAAB4CFE3}" type="datetimeFigureOut">
              <a:rPr lang="fr-FR" smtClean="0"/>
              <a:t>03/06/20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2904-9931-5A45-8785-361B1091F9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23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FA4A-1006-5449-B550-7F5AAAB4CFE3}" type="datetimeFigureOut">
              <a:rPr lang="fr-FR" smtClean="0"/>
              <a:t>03/06/20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2904-9931-5A45-8785-361B1091F9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97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FA4A-1006-5449-B550-7F5AAAB4CFE3}" type="datetimeFigureOut">
              <a:rPr lang="fr-FR" smtClean="0"/>
              <a:t>03/06/20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2904-9931-5A45-8785-361B1091F9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8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FA4A-1006-5449-B550-7F5AAAB4CFE3}" type="datetimeFigureOut">
              <a:rPr lang="fr-FR" smtClean="0"/>
              <a:t>03/06/20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2904-9931-5A45-8785-361B1091F9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67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FA4A-1006-5449-B550-7F5AAAB4CFE3}" type="datetimeFigureOut">
              <a:rPr lang="fr-FR" smtClean="0"/>
              <a:t>03/06/20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2904-9931-5A45-8785-361B1091F9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60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FA4A-1006-5449-B550-7F5AAAB4CFE3}" type="datetimeFigureOut">
              <a:rPr lang="fr-FR" smtClean="0"/>
              <a:t>03/06/20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2904-9931-5A45-8785-361B1091F9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0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FA4A-1006-5449-B550-7F5AAAB4CFE3}" type="datetimeFigureOut">
              <a:rPr lang="fr-FR" smtClean="0"/>
              <a:t>03/06/20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2904-9931-5A45-8785-361B1091F9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08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20-06-03 à 14.07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8" y="879125"/>
            <a:ext cx="7539053" cy="51002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3129" y="6327381"/>
            <a:ext cx="360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Physique tout-en-un PSI/PSI* </a:t>
            </a:r>
            <a:r>
              <a:rPr lang="fr-FR" dirty="0" err="1" smtClean="0"/>
              <a:t>Dunod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54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Deux écoulements ayant le m</a:t>
            </a:r>
            <a:r>
              <a:rPr lang="fr-FR" dirty="0" smtClean="0"/>
              <a:t>ême nombre de Reynolds</a:t>
            </a:r>
            <a:endParaRPr lang="fr-FR" dirty="0"/>
          </a:p>
        </p:txBody>
      </p:sp>
      <p:pic>
        <p:nvPicPr>
          <p:cNvPr id="4" name="Image 3" descr="Capture d’écran 2020-06-03 à 15.16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7911"/>
            <a:ext cx="9144000" cy="208844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3129" y="6327381"/>
            <a:ext cx="352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Physique tout-en-un PC/PC* </a:t>
            </a:r>
            <a:r>
              <a:rPr lang="fr-FR" dirty="0" err="1" smtClean="0"/>
              <a:t>Dunod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79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Détermination du coefficient de trainée</a:t>
            </a:r>
            <a:endParaRPr lang="fr-FR" sz="3200" dirty="0"/>
          </a:p>
        </p:txBody>
      </p:sp>
      <p:pic>
        <p:nvPicPr>
          <p:cNvPr id="4" name="Image 3" descr="Capture d’écran 2020-06-03 à 15.16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1119733"/>
            <a:ext cx="7958667" cy="520764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3129" y="6327381"/>
            <a:ext cx="352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Physique tout-en-un PC/PC* </a:t>
            </a:r>
            <a:r>
              <a:rPr lang="fr-FR" dirty="0" err="1" smtClean="0"/>
              <a:t>Dunod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63289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46</Words>
  <Application>Microsoft Macintosh PowerPoint</Application>
  <PresentationFormat>Présentation à l'écran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Deux écoulements ayant le même nombre de Reynolds</vt:lpstr>
      <vt:lpstr>Détermination du coefficient de trainée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matthis chapon</dc:creator>
  <cp:lastModifiedBy>matthis chapon</cp:lastModifiedBy>
  <cp:revision>2</cp:revision>
  <dcterms:created xsi:type="dcterms:W3CDTF">2020-06-03T12:06:23Z</dcterms:created>
  <dcterms:modified xsi:type="dcterms:W3CDTF">2020-06-03T16:19:37Z</dcterms:modified>
</cp:coreProperties>
</file>