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1df8cec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1df8cec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1df8cec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1df8cec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1df8cec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1df8cec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1df8ce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1df8ce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1c2f5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1c2f5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1df8ce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1df8ce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1df8cec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1df8cec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1df8ce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1df8ce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1df8cec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1df8cec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1df8cec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1df8cec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1df8cec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1df8cec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Banque d’images Mécanique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Transformation de Lorentz 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4209375"/>
            <a:ext cx="85206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Réf: Abrégé de relativité restreinte. L. Le Guillou (ressource en ligne)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38" y="1152475"/>
            <a:ext cx="53244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81475"/>
            <a:ext cx="76676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d’espace-temps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81050" y="4214825"/>
            <a:ext cx="85206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Réf: Relativité restreinte, bases et applications. Auteurs : C. Semay et B. Silvestre-Brac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00" y="928688"/>
            <a:ext cx="5734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PARTIE 1 : Relativité (Matthis)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369050"/>
            <a:ext cx="86034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 Quelques Définitions: </a:t>
            </a:r>
            <a:endParaRPr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Observateur : </a:t>
            </a: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entité capable de faire instantanément et en tout point de l’espace des mesures infiniment précises de longueurs et durées.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Référentiel : </a:t>
            </a: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système d’axes et d’horloges liés à un observateur.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Deux observateurs liés à deux référentiels distincts décriront différemment un même mouvement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Repère :</a:t>
            </a: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moyen géométrique d’exprimer les composantes des vecteurs dans l’espace.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Être immobile dans un référentiel revient à avoir ses coordonnées spatiales constantes au cours du temps.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Evènement :</a:t>
            </a: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phénomène infiniment localisé dans l’espace et le temps (choc, désintégration, …)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C’est l’analogue du point en mécanique classique pour lequel on s’attache ici à préciser la coordonnée temporelle.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Il existe indépendamment de tout référentiel mais est caractérisé, pour un observateur et un repère donnés, par la donnée du </a:t>
            </a:r>
            <a:r>
              <a:rPr b="1" lang="fr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quadruplet</a:t>
            </a:r>
            <a:r>
              <a:rPr lang="fr">
                <a:solidFill>
                  <a:schemeClr val="dk1"/>
                </a:solidFill>
              </a:rPr>
              <a:t> (</a:t>
            </a:r>
            <a:r>
              <a:rPr b="1" lang="fr">
                <a:solidFill>
                  <a:schemeClr val="dk1"/>
                </a:solidFill>
              </a:rPr>
              <a:t>t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b="1" lang="fr">
                <a:solidFill>
                  <a:schemeClr val="dk1"/>
                </a:solidFill>
              </a:rPr>
              <a:t>x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b="1" lang="fr">
                <a:solidFill>
                  <a:schemeClr val="dk1"/>
                </a:solidFill>
              </a:rPr>
              <a:t>y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b="1" lang="fr">
                <a:solidFill>
                  <a:schemeClr val="dk1"/>
                </a:solidFill>
              </a:rPr>
              <a:t>z</a:t>
            </a:r>
            <a:r>
              <a:rPr lang="f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4082500"/>
            <a:ext cx="852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Réf: Abrégé de relativité restreinte. L. Le Guillou (ressource en ligne) </a:t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00" y="1124663"/>
            <a:ext cx="291465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79250"/>
            <a:ext cx="852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Transfo de Lorentz ou de Galilée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Vent d’éther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Réf: Vent d'éther Cours terminale S de Guy Chaumeton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5" y="1399675"/>
            <a:ext cx="55054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Expérience de Michelson et Morley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Réf: Introduction à la relativité, David Langlois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00" y="1591375"/>
            <a:ext cx="5082773" cy="35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Calculs expérience de Michelson et Morley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30975" y="4473825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Réf : Corrigés exercices de L. Le Guillou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81909" cy="31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Calculs expérience de Michelson et Morley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30975" y="4473825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Réf : Corrigés exercices de L. Le Guillou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13" y="1047750"/>
            <a:ext cx="42195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Nécessité de la relativité du temps: l’horloge à photons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4359300"/>
            <a:ext cx="85206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Réf: Relativité restreinte, bases et applications. Auteurs : C. Semay et B. Silvestre-Brac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663" y="1545413"/>
            <a:ext cx="5591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