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D795-47FB-9B43-92BC-A5E281E24FA1}" type="datetimeFigureOut">
              <a:rPr lang="fr-FR" smtClean="0"/>
              <a:t>29/04/20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FFAF-45BD-B94B-BB5E-DFCE85C9F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15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F6FA-BF46-A54A-838F-091B284A2C33}" type="datetimeFigureOut">
              <a:rPr lang="fr-FR" smtClean="0"/>
              <a:t>29/04/20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0965E-41D0-B243-B7ED-735BE6A65D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42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D6D-C1B6-6242-8A66-3335B84D0A30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D8A-6009-3746-B399-85CBCE1540E1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D549-E6AC-FA4E-8B25-06D6F7667084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219F-BA67-8B43-8DA4-1AA3F5BFB692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0275-5A16-A64D-B5A1-D60A4568BC39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E4CD-D472-A748-A5D8-2EE1D3FC31DC}" type="datetime1">
              <a:rPr lang="fr-FR" smtClean="0"/>
              <a:t>29/04/20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E1F-9670-8F4F-80AA-7B983C8DEAB4}" type="datetime1">
              <a:rPr lang="fr-FR" smtClean="0"/>
              <a:t>29/04/20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2B6A-0E56-7841-80B0-1CAADE0F29E9}" type="datetime1">
              <a:rPr lang="fr-FR" smtClean="0"/>
              <a:t>29/04/20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4CE4-E86F-9042-B850-140E65B69A76}" type="datetime1">
              <a:rPr lang="fr-FR" smtClean="0"/>
              <a:t>29/04/20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CFA1-A10F-AB45-9710-B3EEE2779ED0}" type="datetime1">
              <a:rPr lang="fr-FR" smtClean="0"/>
              <a:t>29/04/20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7493-D258-074F-8822-6DB13CC25CE7}" type="datetime1">
              <a:rPr lang="fr-FR" smtClean="0"/>
              <a:t>29/04/20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49B6-CCB5-BE44-B5EF-0D7632D5F19D}" type="datetime1">
              <a:rPr lang="fr-FR" smtClean="0"/>
              <a:t>29/04/20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Polymères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2292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4968" y="6106374"/>
            <a:ext cx="192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="" xmlns:a16="http://schemas.microsoft.com/office/drawing/2014/main" id="{C750C051-1930-40B6-A2FC-485EE01FB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7" y="1534210"/>
            <a:ext cx="4419827" cy="4229317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Liaisons hydrogène : le Nylon 6-6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5">
            <a:extLst>
              <a:ext uri="{FF2B5EF4-FFF2-40B4-BE49-F238E27FC236}">
                <a16:creationId xmlns="" xmlns:a16="http://schemas.microsoft.com/office/drawing/2014/main" id="{95C03259-3944-4462-ADD1-30C5198F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8"/>
          <a:stretch/>
        </p:blipFill>
        <p:spPr>
          <a:xfrm>
            <a:off x="1979712" y="1412776"/>
            <a:ext cx="5815173" cy="466568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Propriétés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mécaniques 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528E28-8D8F-459B-AE0D-D7BD9C6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L’essor vertigineux du plastique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Picture 2" descr="https://img.lemde.fr/2017/07/20/0/0/1117/1291/688/0/60/0/c76ed09_10858-l1qo0u.6fteuq5mi.png">
            <a:extLst>
              <a:ext uri="{FF2B5EF4-FFF2-40B4-BE49-F238E27FC236}">
                <a16:creationId xmlns:a16="http://schemas.microsoft.com/office/drawing/2014/main" xmlns="" id="{773F6970-0547-49BA-99CF-3FE50F546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" b="49374"/>
          <a:stretch/>
        </p:blipFill>
        <p:spPr bwMode="auto">
          <a:xfrm>
            <a:off x="143113" y="2428873"/>
            <a:ext cx="4451747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g.lemde.fr/2017/07/20/0/0/1117/1291/688/0/60/0/c76ed09_10858-l1qo0u.6fteuq5mi.png">
            <a:extLst>
              <a:ext uri="{FF2B5EF4-FFF2-40B4-BE49-F238E27FC236}">
                <a16:creationId xmlns:a16="http://schemas.microsoft.com/office/drawing/2014/main" xmlns="" id="{68539D2C-A6FC-4491-983E-C2FB7E2BD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7"/>
          <a:stretch/>
        </p:blipFill>
        <p:spPr bwMode="auto">
          <a:xfrm>
            <a:off x="4594861" y="2181224"/>
            <a:ext cx="4451747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8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ylvain\Desktop\cambodge-hevea-02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987997" cy="1991998"/>
          </a:xfrm>
          <a:prstGeom prst="rect">
            <a:avLst/>
          </a:prstGeom>
          <a:noFill/>
        </p:spPr>
      </p:pic>
      <p:pic>
        <p:nvPicPr>
          <p:cNvPr id="2050" name="Picture 2" descr="C:\Users\Sylvain\Desktop\LC2_polymères\White_casein_Australian_Royal_Airforce_pre-1953_butt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022320"/>
            <a:ext cx="2952328" cy="2478688"/>
          </a:xfrm>
          <a:prstGeom prst="rect">
            <a:avLst/>
          </a:prstGeom>
          <a:noFill/>
        </p:spPr>
      </p:pic>
      <p:pic>
        <p:nvPicPr>
          <p:cNvPr id="2051" name="Picture 3" descr="C:\Users\Sylvain\Desktop\LC2_polymères\s-l300.jpg"/>
          <p:cNvPicPr>
            <a:picLocks noChangeAspect="1" noChangeArrowheads="1"/>
          </p:cNvPicPr>
          <p:nvPr/>
        </p:nvPicPr>
        <p:blipFill>
          <a:blip r:embed="rId4" cstate="print"/>
          <a:srcRect l="10565" t="11340" r="8436" b="7391"/>
          <a:stretch>
            <a:fillRect/>
          </a:stretch>
        </p:blipFill>
        <p:spPr bwMode="auto">
          <a:xfrm>
            <a:off x="179512" y="4125866"/>
            <a:ext cx="1448957" cy="2708920"/>
          </a:xfrm>
          <a:prstGeom prst="rect">
            <a:avLst/>
          </a:prstGeom>
          <a:noFill/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Où trouve-t-on les polymères ?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24128" y="3573016"/>
            <a:ext cx="209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Bouton en Galalithe</a:t>
            </a:r>
            <a:endParaRPr lang="fr-FR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6194549"/>
            <a:ext cx="159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Polyester dans </a:t>
            </a:r>
          </a:p>
          <a:p>
            <a:pPr algn="ctr"/>
            <a:r>
              <a:rPr lang="fr-FR" b="1" u="sng" dirty="0" smtClean="0"/>
              <a:t>les </a:t>
            </a:r>
            <a:r>
              <a:rPr lang="fr-FR" b="1" u="sng" dirty="0" err="1" smtClean="0"/>
              <a:t>vêtments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3284984"/>
            <a:ext cx="323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</a:t>
            </a:r>
            <a:r>
              <a:rPr lang="fr-FR" b="1" i="1" u="sng" dirty="0" smtClean="0"/>
              <a:t>atex</a:t>
            </a:r>
            <a:r>
              <a:rPr lang="fr-FR" b="1" u="sng" dirty="0" smtClean="0"/>
              <a:t> obtenu par « </a:t>
            </a:r>
            <a:r>
              <a:rPr lang="fr-FR" b="1" i="1" u="sng" dirty="0" smtClean="0"/>
              <a:t>saignées »</a:t>
            </a:r>
          </a:p>
          <a:p>
            <a:pPr algn="ctr"/>
            <a:r>
              <a:rPr lang="fr-FR" b="1" i="1" u="sng" dirty="0" smtClean="0"/>
              <a:t> </a:t>
            </a:r>
            <a:r>
              <a:rPr lang="fr-FR" b="1" i="1" u="sng" dirty="0"/>
              <a:t>sur</a:t>
            </a:r>
            <a:r>
              <a:rPr lang="fr-FR" b="1" u="sng" dirty="0"/>
              <a:t> l'écorce du tronc de l'hévéa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365104"/>
            <a:ext cx="2520280" cy="193943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52120" y="616530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Sacs en </a:t>
            </a:r>
            <a:r>
              <a:rPr lang="fr-FR" b="1" u="sng" dirty="0" err="1" smtClean="0"/>
              <a:t>polyethylène</a:t>
            </a:r>
            <a:endParaRPr lang="fr-FR" b="1" u="sng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449">
            <a:extLst>
              <a:ext uri="{FF2B5EF4-FFF2-40B4-BE49-F238E27FC236}">
                <a16:creationId xmlns="" xmlns:a16="http://schemas.microsoft.com/office/drawing/2014/main" id="{C761E232-702C-474C-9DAB-BCC555810A77}"/>
              </a:ext>
            </a:extLst>
          </p:cNvPr>
          <p:cNvGrpSpPr/>
          <p:nvPr/>
        </p:nvGrpSpPr>
        <p:grpSpPr>
          <a:xfrm>
            <a:off x="1925388" y="4273675"/>
            <a:ext cx="1647825" cy="560388"/>
            <a:chOff x="0" y="0"/>
            <a:chExt cx="1143000" cy="434975"/>
          </a:xfrm>
        </p:grpSpPr>
        <p:grpSp>
          <p:nvGrpSpPr>
            <p:cNvPr id="3" name="Grouper 445">
              <a:extLst>
                <a:ext uri="{FF2B5EF4-FFF2-40B4-BE49-F238E27FC236}">
                  <a16:creationId xmlns="" xmlns:a16="http://schemas.microsoft.com/office/drawing/2014/main" id="{30A0A3D3-AC0C-4355-8CEB-A48AA4713844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81F14499-E73C-45E2-B8E7-07B513AB8E0E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="" xmlns:a16="http://schemas.microsoft.com/office/drawing/2014/main" id="{F042E671-F379-46EA-A436-00D49F82DF4B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83511E0-C307-4ED0-B9F4-32D7EAB93972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7" name="Grouper 48">
            <a:extLst>
              <a:ext uri="{FF2B5EF4-FFF2-40B4-BE49-F238E27FC236}">
                <a16:creationId xmlns="" xmlns:a16="http://schemas.microsoft.com/office/drawing/2014/main" id="{B2AAC27B-E70B-4679-8C8E-94C5844A90FF}"/>
              </a:ext>
            </a:extLst>
          </p:cNvPr>
          <p:cNvGrpSpPr/>
          <p:nvPr/>
        </p:nvGrpSpPr>
        <p:grpSpPr>
          <a:xfrm>
            <a:off x="2215900" y="2668481"/>
            <a:ext cx="1066800" cy="1602740"/>
            <a:chOff x="0" y="0"/>
            <a:chExt cx="571500" cy="824230"/>
          </a:xfrm>
        </p:grpSpPr>
        <p:grpSp>
          <p:nvGrpSpPr>
            <p:cNvPr id="8" name="Grouper 31">
              <a:extLst>
                <a:ext uri="{FF2B5EF4-FFF2-40B4-BE49-F238E27FC236}">
                  <a16:creationId xmlns="" xmlns:a16="http://schemas.microsoft.com/office/drawing/2014/main" id="{2EE3C015-1A1F-4E21-976B-5ACD456A926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0" name="Arrondir un rectangle avec un coin du même côté 29">
                <a:extLst>
                  <a:ext uri="{FF2B5EF4-FFF2-40B4-BE49-F238E27FC236}">
                    <a16:creationId xmlns="" xmlns:a16="http://schemas.microsoft.com/office/drawing/2014/main" id="{62CBCA07-A792-494B-8A90-14860195949A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" name="Arrondir un rectangle avec un coin du même côté 30">
                <a:extLst>
                  <a:ext uri="{FF2B5EF4-FFF2-40B4-BE49-F238E27FC236}">
                    <a16:creationId xmlns="" xmlns:a16="http://schemas.microsoft.com/office/drawing/2014/main" id="{C2D6F7A4-1751-4226-A25E-3A9A8BE53D63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A825BF4-74CA-4AB9-B372-08BBF91B2563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2" name="Forme libre 5">
            <a:extLst>
              <a:ext uri="{FF2B5EF4-FFF2-40B4-BE49-F238E27FC236}">
                <a16:creationId xmlns="" xmlns:a16="http://schemas.microsoft.com/office/drawing/2014/main" id="{898D50CB-9E2E-43EF-9AB3-8BB25EF4108A}"/>
              </a:ext>
            </a:extLst>
          </p:cNvPr>
          <p:cNvSpPr/>
          <p:nvPr/>
        </p:nvSpPr>
        <p:spPr>
          <a:xfrm>
            <a:off x="5206748" y="3642735"/>
            <a:ext cx="914404" cy="572855"/>
          </a:xfrm>
          <a:custGeom>
            <a:avLst/>
            <a:gdLst>
              <a:gd name="connsiteX0" fmla="*/ 136135 w 694935"/>
              <a:gd name="connsiteY0" fmla="*/ 171450 h 381009"/>
              <a:gd name="connsiteX1" fmla="*/ 523485 w 694935"/>
              <a:gd name="connsiteY1" fmla="*/ 177800 h 381009"/>
              <a:gd name="connsiteX2" fmla="*/ 529835 w 694935"/>
              <a:gd name="connsiteY2" fmla="*/ 196850 h 381009"/>
              <a:gd name="connsiteX3" fmla="*/ 510785 w 694935"/>
              <a:gd name="connsiteY3" fmla="*/ 209550 h 381009"/>
              <a:gd name="connsiteX4" fmla="*/ 256785 w 694935"/>
              <a:gd name="connsiteY4" fmla="*/ 196850 h 381009"/>
              <a:gd name="connsiteX5" fmla="*/ 237735 w 694935"/>
              <a:gd name="connsiteY5" fmla="*/ 190500 h 381009"/>
              <a:gd name="connsiteX6" fmla="*/ 205985 w 694935"/>
              <a:gd name="connsiteY6" fmla="*/ 196850 h 381009"/>
              <a:gd name="connsiteX7" fmla="*/ 250435 w 694935"/>
              <a:gd name="connsiteY7" fmla="*/ 247650 h 381009"/>
              <a:gd name="connsiteX8" fmla="*/ 459985 w 694935"/>
              <a:gd name="connsiteY8" fmla="*/ 241300 h 381009"/>
              <a:gd name="connsiteX9" fmla="*/ 479035 w 694935"/>
              <a:gd name="connsiteY9" fmla="*/ 228600 h 381009"/>
              <a:gd name="connsiteX10" fmla="*/ 485385 w 694935"/>
              <a:gd name="connsiteY10" fmla="*/ 203200 h 381009"/>
              <a:gd name="connsiteX11" fmla="*/ 479035 w 694935"/>
              <a:gd name="connsiteY11" fmla="*/ 139700 h 381009"/>
              <a:gd name="connsiteX12" fmla="*/ 447285 w 694935"/>
              <a:gd name="connsiteY12" fmla="*/ 114300 h 381009"/>
              <a:gd name="connsiteX13" fmla="*/ 421885 w 694935"/>
              <a:gd name="connsiteY13" fmla="*/ 101600 h 381009"/>
              <a:gd name="connsiteX14" fmla="*/ 352035 w 694935"/>
              <a:gd name="connsiteY14" fmla="*/ 107950 h 381009"/>
              <a:gd name="connsiteX15" fmla="*/ 332985 w 694935"/>
              <a:gd name="connsiteY15" fmla="*/ 114300 h 381009"/>
              <a:gd name="connsiteX16" fmla="*/ 320285 w 694935"/>
              <a:gd name="connsiteY16" fmla="*/ 133350 h 381009"/>
              <a:gd name="connsiteX17" fmla="*/ 282185 w 694935"/>
              <a:gd name="connsiteY17" fmla="*/ 158750 h 381009"/>
              <a:gd name="connsiteX18" fmla="*/ 263135 w 694935"/>
              <a:gd name="connsiteY18" fmla="*/ 171450 h 381009"/>
              <a:gd name="connsiteX19" fmla="*/ 218685 w 694935"/>
              <a:gd name="connsiteY19" fmla="*/ 184150 h 381009"/>
              <a:gd name="connsiteX20" fmla="*/ 199635 w 694935"/>
              <a:gd name="connsiteY20" fmla="*/ 190500 h 381009"/>
              <a:gd name="connsiteX21" fmla="*/ 174235 w 694935"/>
              <a:gd name="connsiteY21" fmla="*/ 196850 h 381009"/>
              <a:gd name="connsiteX22" fmla="*/ 155185 w 694935"/>
              <a:gd name="connsiteY22" fmla="*/ 203200 h 381009"/>
              <a:gd name="connsiteX23" fmla="*/ 123435 w 694935"/>
              <a:gd name="connsiteY23" fmla="*/ 209550 h 381009"/>
              <a:gd name="connsiteX24" fmla="*/ 72635 w 694935"/>
              <a:gd name="connsiteY24" fmla="*/ 222250 h 381009"/>
              <a:gd name="connsiteX25" fmla="*/ 2785 w 694935"/>
              <a:gd name="connsiteY25" fmla="*/ 215900 h 381009"/>
              <a:gd name="connsiteX26" fmla="*/ 9135 w 694935"/>
              <a:gd name="connsiteY26" fmla="*/ 190500 h 381009"/>
              <a:gd name="connsiteX27" fmla="*/ 21835 w 694935"/>
              <a:gd name="connsiteY27" fmla="*/ 171450 h 381009"/>
              <a:gd name="connsiteX28" fmla="*/ 66285 w 694935"/>
              <a:gd name="connsiteY28" fmla="*/ 158750 h 381009"/>
              <a:gd name="connsiteX29" fmla="*/ 161535 w 694935"/>
              <a:gd name="connsiteY29" fmla="*/ 171450 h 381009"/>
              <a:gd name="connsiteX30" fmla="*/ 225035 w 694935"/>
              <a:gd name="connsiteY30" fmla="*/ 203200 h 381009"/>
              <a:gd name="connsiteX31" fmla="*/ 301235 w 694935"/>
              <a:gd name="connsiteY31" fmla="*/ 234950 h 381009"/>
              <a:gd name="connsiteX32" fmla="*/ 320285 w 694935"/>
              <a:gd name="connsiteY32" fmla="*/ 241300 h 381009"/>
              <a:gd name="connsiteX33" fmla="*/ 371085 w 694935"/>
              <a:gd name="connsiteY33" fmla="*/ 266700 h 381009"/>
              <a:gd name="connsiteX34" fmla="*/ 390135 w 694935"/>
              <a:gd name="connsiteY34" fmla="*/ 279400 h 381009"/>
              <a:gd name="connsiteX35" fmla="*/ 409185 w 694935"/>
              <a:gd name="connsiteY35" fmla="*/ 285750 h 381009"/>
              <a:gd name="connsiteX36" fmla="*/ 434585 w 694935"/>
              <a:gd name="connsiteY36" fmla="*/ 298450 h 381009"/>
              <a:gd name="connsiteX37" fmla="*/ 625085 w 694935"/>
              <a:gd name="connsiteY37" fmla="*/ 247650 h 381009"/>
              <a:gd name="connsiteX38" fmla="*/ 586985 w 694935"/>
              <a:gd name="connsiteY38" fmla="*/ 209550 h 381009"/>
              <a:gd name="connsiteX39" fmla="*/ 561585 w 694935"/>
              <a:gd name="connsiteY39" fmla="*/ 196850 h 381009"/>
              <a:gd name="connsiteX40" fmla="*/ 517135 w 694935"/>
              <a:gd name="connsiteY40" fmla="*/ 184150 h 381009"/>
              <a:gd name="connsiteX41" fmla="*/ 479035 w 694935"/>
              <a:gd name="connsiteY41" fmla="*/ 177800 h 381009"/>
              <a:gd name="connsiteX42" fmla="*/ 440935 w 694935"/>
              <a:gd name="connsiteY42" fmla="*/ 165100 h 381009"/>
              <a:gd name="connsiteX43" fmla="*/ 421885 w 694935"/>
              <a:gd name="connsiteY43" fmla="*/ 158750 h 381009"/>
              <a:gd name="connsiteX44" fmla="*/ 396485 w 694935"/>
              <a:gd name="connsiteY44" fmla="*/ 146050 h 381009"/>
              <a:gd name="connsiteX45" fmla="*/ 358385 w 694935"/>
              <a:gd name="connsiteY45" fmla="*/ 120650 h 381009"/>
              <a:gd name="connsiteX46" fmla="*/ 320285 w 694935"/>
              <a:gd name="connsiteY46" fmla="*/ 107950 h 381009"/>
              <a:gd name="connsiteX47" fmla="*/ 231385 w 694935"/>
              <a:gd name="connsiteY47" fmla="*/ 114300 h 381009"/>
              <a:gd name="connsiteX48" fmla="*/ 212335 w 694935"/>
              <a:gd name="connsiteY48" fmla="*/ 120650 h 381009"/>
              <a:gd name="connsiteX49" fmla="*/ 186935 w 694935"/>
              <a:gd name="connsiteY49" fmla="*/ 158750 h 381009"/>
              <a:gd name="connsiteX50" fmla="*/ 174235 w 694935"/>
              <a:gd name="connsiteY50" fmla="*/ 177800 h 381009"/>
              <a:gd name="connsiteX51" fmla="*/ 167885 w 694935"/>
              <a:gd name="connsiteY51" fmla="*/ 196850 h 381009"/>
              <a:gd name="connsiteX52" fmla="*/ 136135 w 694935"/>
              <a:gd name="connsiteY52" fmla="*/ 254000 h 381009"/>
              <a:gd name="connsiteX53" fmla="*/ 142485 w 694935"/>
              <a:gd name="connsiteY53" fmla="*/ 279400 h 381009"/>
              <a:gd name="connsiteX54" fmla="*/ 167885 w 694935"/>
              <a:gd name="connsiteY54" fmla="*/ 292100 h 381009"/>
              <a:gd name="connsiteX55" fmla="*/ 218685 w 694935"/>
              <a:gd name="connsiteY55" fmla="*/ 304800 h 381009"/>
              <a:gd name="connsiteX56" fmla="*/ 237735 w 694935"/>
              <a:gd name="connsiteY56" fmla="*/ 311150 h 381009"/>
              <a:gd name="connsiteX57" fmla="*/ 453635 w 694935"/>
              <a:gd name="connsiteY57" fmla="*/ 304800 h 381009"/>
              <a:gd name="connsiteX58" fmla="*/ 479035 w 694935"/>
              <a:gd name="connsiteY58" fmla="*/ 298450 h 381009"/>
              <a:gd name="connsiteX59" fmla="*/ 561585 w 694935"/>
              <a:gd name="connsiteY59" fmla="*/ 304800 h 381009"/>
              <a:gd name="connsiteX60" fmla="*/ 599685 w 694935"/>
              <a:gd name="connsiteY60" fmla="*/ 336550 h 381009"/>
              <a:gd name="connsiteX61" fmla="*/ 593335 w 694935"/>
              <a:gd name="connsiteY61" fmla="*/ 361950 h 381009"/>
              <a:gd name="connsiteX62" fmla="*/ 472685 w 694935"/>
              <a:gd name="connsiteY62" fmla="*/ 355600 h 381009"/>
              <a:gd name="connsiteX63" fmla="*/ 447285 w 694935"/>
              <a:gd name="connsiteY63" fmla="*/ 342900 h 381009"/>
              <a:gd name="connsiteX64" fmla="*/ 409185 w 694935"/>
              <a:gd name="connsiteY64" fmla="*/ 336550 h 381009"/>
              <a:gd name="connsiteX65" fmla="*/ 301235 w 694935"/>
              <a:gd name="connsiteY65" fmla="*/ 323850 h 381009"/>
              <a:gd name="connsiteX66" fmla="*/ 256785 w 694935"/>
              <a:gd name="connsiteY66" fmla="*/ 317500 h 381009"/>
              <a:gd name="connsiteX67" fmla="*/ 193285 w 694935"/>
              <a:gd name="connsiteY67" fmla="*/ 298450 h 381009"/>
              <a:gd name="connsiteX68" fmla="*/ 174235 w 694935"/>
              <a:gd name="connsiteY68" fmla="*/ 292100 h 381009"/>
              <a:gd name="connsiteX69" fmla="*/ 155185 w 694935"/>
              <a:gd name="connsiteY69" fmla="*/ 285750 h 381009"/>
              <a:gd name="connsiteX70" fmla="*/ 85335 w 694935"/>
              <a:gd name="connsiteY70" fmla="*/ 311150 h 381009"/>
              <a:gd name="connsiteX71" fmla="*/ 91685 w 694935"/>
              <a:gd name="connsiteY71" fmla="*/ 368300 h 381009"/>
              <a:gd name="connsiteX72" fmla="*/ 142485 w 694935"/>
              <a:gd name="connsiteY72" fmla="*/ 381000 h 381009"/>
              <a:gd name="connsiteX73" fmla="*/ 358385 w 694935"/>
              <a:gd name="connsiteY73" fmla="*/ 374650 h 381009"/>
              <a:gd name="connsiteX74" fmla="*/ 377435 w 694935"/>
              <a:gd name="connsiteY74" fmla="*/ 368300 h 381009"/>
              <a:gd name="connsiteX75" fmla="*/ 409185 w 694935"/>
              <a:gd name="connsiteY75" fmla="*/ 349250 h 381009"/>
              <a:gd name="connsiteX76" fmla="*/ 428235 w 694935"/>
              <a:gd name="connsiteY76" fmla="*/ 336550 h 381009"/>
              <a:gd name="connsiteX77" fmla="*/ 472685 w 694935"/>
              <a:gd name="connsiteY77" fmla="*/ 323850 h 381009"/>
              <a:gd name="connsiteX78" fmla="*/ 491735 w 694935"/>
              <a:gd name="connsiteY78" fmla="*/ 311150 h 381009"/>
              <a:gd name="connsiteX79" fmla="*/ 542535 w 694935"/>
              <a:gd name="connsiteY79" fmla="*/ 298450 h 381009"/>
              <a:gd name="connsiteX80" fmla="*/ 561585 w 694935"/>
              <a:gd name="connsiteY80" fmla="*/ 234950 h 381009"/>
              <a:gd name="connsiteX81" fmla="*/ 567935 w 694935"/>
              <a:gd name="connsiteY81" fmla="*/ 215900 h 381009"/>
              <a:gd name="connsiteX82" fmla="*/ 231385 w 694935"/>
              <a:gd name="connsiteY82" fmla="*/ 196850 h 381009"/>
              <a:gd name="connsiteX83" fmla="*/ 212335 w 694935"/>
              <a:gd name="connsiteY83" fmla="*/ 190500 h 381009"/>
              <a:gd name="connsiteX84" fmla="*/ 161535 w 694935"/>
              <a:gd name="connsiteY84" fmla="*/ 177800 h 381009"/>
              <a:gd name="connsiteX85" fmla="*/ 142485 w 694935"/>
              <a:gd name="connsiteY85" fmla="*/ 165100 h 381009"/>
              <a:gd name="connsiteX86" fmla="*/ 98035 w 694935"/>
              <a:gd name="connsiteY86" fmla="*/ 152400 h 381009"/>
              <a:gd name="connsiteX87" fmla="*/ 78985 w 694935"/>
              <a:gd name="connsiteY87" fmla="*/ 146050 h 381009"/>
              <a:gd name="connsiteX88" fmla="*/ 59935 w 694935"/>
              <a:gd name="connsiteY88" fmla="*/ 133350 h 381009"/>
              <a:gd name="connsiteX89" fmla="*/ 66285 w 694935"/>
              <a:gd name="connsiteY89" fmla="*/ 82550 h 381009"/>
              <a:gd name="connsiteX90" fmla="*/ 91685 w 694935"/>
              <a:gd name="connsiteY90" fmla="*/ 44450 h 381009"/>
              <a:gd name="connsiteX91" fmla="*/ 123435 w 694935"/>
              <a:gd name="connsiteY91" fmla="*/ 0 h 381009"/>
              <a:gd name="connsiteX92" fmla="*/ 186935 w 694935"/>
              <a:gd name="connsiteY92" fmla="*/ 6350 h 381009"/>
              <a:gd name="connsiteX93" fmla="*/ 256785 w 694935"/>
              <a:gd name="connsiteY93" fmla="*/ 38100 h 381009"/>
              <a:gd name="connsiteX94" fmla="*/ 282185 w 694935"/>
              <a:gd name="connsiteY94" fmla="*/ 44450 h 381009"/>
              <a:gd name="connsiteX95" fmla="*/ 313935 w 694935"/>
              <a:gd name="connsiteY95" fmla="*/ 57150 h 381009"/>
              <a:gd name="connsiteX96" fmla="*/ 339335 w 694935"/>
              <a:gd name="connsiteY96" fmla="*/ 63500 h 381009"/>
              <a:gd name="connsiteX97" fmla="*/ 364735 w 694935"/>
              <a:gd name="connsiteY97" fmla="*/ 76200 h 381009"/>
              <a:gd name="connsiteX98" fmla="*/ 409185 w 694935"/>
              <a:gd name="connsiteY98" fmla="*/ 88900 h 381009"/>
              <a:gd name="connsiteX99" fmla="*/ 447285 w 694935"/>
              <a:gd name="connsiteY99" fmla="*/ 101600 h 381009"/>
              <a:gd name="connsiteX100" fmla="*/ 466335 w 694935"/>
              <a:gd name="connsiteY100" fmla="*/ 107950 h 381009"/>
              <a:gd name="connsiteX101" fmla="*/ 498085 w 694935"/>
              <a:gd name="connsiteY101" fmla="*/ 114300 h 381009"/>
              <a:gd name="connsiteX102" fmla="*/ 599685 w 694935"/>
              <a:gd name="connsiteY102" fmla="*/ 107950 h 381009"/>
              <a:gd name="connsiteX103" fmla="*/ 618735 w 694935"/>
              <a:gd name="connsiteY103" fmla="*/ 88900 h 381009"/>
              <a:gd name="connsiteX104" fmla="*/ 580635 w 694935"/>
              <a:gd name="connsiteY104" fmla="*/ 76200 h 381009"/>
              <a:gd name="connsiteX105" fmla="*/ 504435 w 694935"/>
              <a:gd name="connsiteY105" fmla="*/ 82550 h 381009"/>
              <a:gd name="connsiteX106" fmla="*/ 485385 w 694935"/>
              <a:gd name="connsiteY106" fmla="*/ 88900 h 381009"/>
              <a:gd name="connsiteX107" fmla="*/ 479035 w 694935"/>
              <a:gd name="connsiteY107" fmla="*/ 107950 h 381009"/>
              <a:gd name="connsiteX108" fmla="*/ 466335 w 694935"/>
              <a:gd name="connsiteY108" fmla="*/ 127000 h 381009"/>
              <a:gd name="connsiteX109" fmla="*/ 421885 w 694935"/>
              <a:gd name="connsiteY109" fmla="*/ 165100 h 381009"/>
              <a:gd name="connsiteX110" fmla="*/ 402835 w 694935"/>
              <a:gd name="connsiteY110" fmla="*/ 177800 h 381009"/>
              <a:gd name="connsiteX111" fmla="*/ 377435 w 694935"/>
              <a:gd name="connsiteY111" fmla="*/ 184150 h 381009"/>
              <a:gd name="connsiteX112" fmla="*/ 358385 w 694935"/>
              <a:gd name="connsiteY112" fmla="*/ 190500 h 381009"/>
              <a:gd name="connsiteX113" fmla="*/ 142485 w 694935"/>
              <a:gd name="connsiteY113" fmla="*/ 209550 h 381009"/>
              <a:gd name="connsiteX114" fmla="*/ 104385 w 694935"/>
              <a:gd name="connsiteY114" fmla="*/ 222250 h 381009"/>
              <a:gd name="connsiteX115" fmla="*/ 85335 w 694935"/>
              <a:gd name="connsiteY115" fmla="*/ 228600 h 381009"/>
              <a:gd name="connsiteX116" fmla="*/ 47235 w 694935"/>
              <a:gd name="connsiteY116" fmla="*/ 266700 h 381009"/>
              <a:gd name="connsiteX117" fmla="*/ 9135 w 694935"/>
              <a:gd name="connsiteY117" fmla="*/ 292100 h 381009"/>
              <a:gd name="connsiteX118" fmla="*/ 72635 w 694935"/>
              <a:gd name="connsiteY118" fmla="*/ 311150 h 381009"/>
              <a:gd name="connsiteX119" fmla="*/ 434585 w 694935"/>
              <a:gd name="connsiteY119" fmla="*/ 304800 h 381009"/>
              <a:gd name="connsiteX120" fmla="*/ 485385 w 694935"/>
              <a:gd name="connsiteY120" fmla="*/ 298450 h 381009"/>
              <a:gd name="connsiteX121" fmla="*/ 504435 w 694935"/>
              <a:gd name="connsiteY121" fmla="*/ 292100 h 381009"/>
              <a:gd name="connsiteX122" fmla="*/ 580635 w 694935"/>
              <a:gd name="connsiteY122" fmla="*/ 273050 h 381009"/>
              <a:gd name="connsiteX123" fmla="*/ 599685 w 694935"/>
              <a:gd name="connsiteY123" fmla="*/ 260350 h 381009"/>
              <a:gd name="connsiteX124" fmla="*/ 656835 w 694935"/>
              <a:gd name="connsiteY124" fmla="*/ 241300 h 381009"/>
              <a:gd name="connsiteX125" fmla="*/ 675885 w 694935"/>
              <a:gd name="connsiteY125" fmla="*/ 234950 h 381009"/>
              <a:gd name="connsiteX126" fmla="*/ 694935 w 694935"/>
              <a:gd name="connsiteY126" fmla="*/ 228600 h 381009"/>
              <a:gd name="connsiteX127" fmla="*/ 688585 w 694935"/>
              <a:gd name="connsiteY127" fmla="*/ 190500 h 381009"/>
              <a:gd name="connsiteX128" fmla="*/ 669535 w 694935"/>
              <a:gd name="connsiteY128" fmla="*/ 171450 h 381009"/>
              <a:gd name="connsiteX129" fmla="*/ 618735 w 694935"/>
              <a:gd name="connsiteY129" fmla="*/ 152400 h 381009"/>
              <a:gd name="connsiteX130" fmla="*/ 561585 w 694935"/>
              <a:gd name="connsiteY130" fmla="*/ 158750 h 381009"/>
              <a:gd name="connsiteX131" fmla="*/ 529835 w 694935"/>
              <a:gd name="connsiteY131" fmla="*/ 190500 h 381009"/>
              <a:gd name="connsiteX132" fmla="*/ 529835 w 694935"/>
              <a:gd name="connsiteY132" fmla="*/ 196850 h 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4935" h="381009">
                <a:moveTo>
                  <a:pt x="136135" y="171450"/>
                </a:moveTo>
                <a:lnTo>
                  <a:pt x="523485" y="177800"/>
                </a:lnTo>
                <a:cubicBezTo>
                  <a:pt x="530165" y="178231"/>
                  <a:pt x="532321" y="190635"/>
                  <a:pt x="529835" y="196850"/>
                </a:cubicBezTo>
                <a:cubicBezTo>
                  <a:pt x="527001" y="203936"/>
                  <a:pt x="517135" y="205317"/>
                  <a:pt x="510785" y="209550"/>
                </a:cubicBezTo>
                <a:cubicBezTo>
                  <a:pt x="393620" y="206295"/>
                  <a:pt x="342382" y="221306"/>
                  <a:pt x="256785" y="196850"/>
                </a:cubicBezTo>
                <a:cubicBezTo>
                  <a:pt x="250349" y="195011"/>
                  <a:pt x="244085" y="192617"/>
                  <a:pt x="237735" y="190500"/>
                </a:cubicBezTo>
                <a:cubicBezTo>
                  <a:pt x="227152" y="192617"/>
                  <a:pt x="209775" y="186744"/>
                  <a:pt x="205985" y="196850"/>
                </a:cubicBezTo>
                <a:cubicBezTo>
                  <a:pt x="187952" y="244938"/>
                  <a:pt x="227177" y="242998"/>
                  <a:pt x="250435" y="247650"/>
                </a:cubicBezTo>
                <a:cubicBezTo>
                  <a:pt x="320285" y="245533"/>
                  <a:pt x="390344" y="247103"/>
                  <a:pt x="459985" y="241300"/>
                </a:cubicBezTo>
                <a:cubicBezTo>
                  <a:pt x="467590" y="240666"/>
                  <a:pt x="474802" y="234950"/>
                  <a:pt x="479035" y="228600"/>
                </a:cubicBezTo>
                <a:cubicBezTo>
                  <a:pt x="483876" y="221338"/>
                  <a:pt x="483268" y="211667"/>
                  <a:pt x="485385" y="203200"/>
                </a:cubicBezTo>
                <a:cubicBezTo>
                  <a:pt x="483268" y="182033"/>
                  <a:pt x="483818" y="160427"/>
                  <a:pt x="479035" y="139700"/>
                </a:cubicBezTo>
                <a:cubicBezTo>
                  <a:pt x="473800" y="117017"/>
                  <a:pt x="463771" y="121365"/>
                  <a:pt x="447285" y="114300"/>
                </a:cubicBezTo>
                <a:cubicBezTo>
                  <a:pt x="438584" y="110571"/>
                  <a:pt x="430352" y="105833"/>
                  <a:pt x="421885" y="101600"/>
                </a:cubicBezTo>
                <a:cubicBezTo>
                  <a:pt x="398602" y="103717"/>
                  <a:pt x="375179" y="104644"/>
                  <a:pt x="352035" y="107950"/>
                </a:cubicBezTo>
                <a:cubicBezTo>
                  <a:pt x="345409" y="108897"/>
                  <a:pt x="338212" y="110119"/>
                  <a:pt x="332985" y="114300"/>
                </a:cubicBezTo>
                <a:cubicBezTo>
                  <a:pt x="327026" y="119068"/>
                  <a:pt x="326028" y="128324"/>
                  <a:pt x="320285" y="133350"/>
                </a:cubicBezTo>
                <a:cubicBezTo>
                  <a:pt x="308798" y="143401"/>
                  <a:pt x="294885" y="150283"/>
                  <a:pt x="282185" y="158750"/>
                </a:cubicBezTo>
                <a:cubicBezTo>
                  <a:pt x="275835" y="162983"/>
                  <a:pt x="270375" y="169037"/>
                  <a:pt x="263135" y="171450"/>
                </a:cubicBezTo>
                <a:cubicBezTo>
                  <a:pt x="217460" y="186675"/>
                  <a:pt x="274499" y="168203"/>
                  <a:pt x="218685" y="184150"/>
                </a:cubicBezTo>
                <a:cubicBezTo>
                  <a:pt x="212249" y="185989"/>
                  <a:pt x="206071" y="188661"/>
                  <a:pt x="199635" y="190500"/>
                </a:cubicBezTo>
                <a:cubicBezTo>
                  <a:pt x="191244" y="192898"/>
                  <a:pt x="182626" y="194452"/>
                  <a:pt x="174235" y="196850"/>
                </a:cubicBezTo>
                <a:cubicBezTo>
                  <a:pt x="167799" y="198689"/>
                  <a:pt x="161679" y="201577"/>
                  <a:pt x="155185" y="203200"/>
                </a:cubicBezTo>
                <a:cubicBezTo>
                  <a:pt x="144714" y="205818"/>
                  <a:pt x="133952" y="207123"/>
                  <a:pt x="123435" y="209550"/>
                </a:cubicBezTo>
                <a:cubicBezTo>
                  <a:pt x="106428" y="213475"/>
                  <a:pt x="72635" y="222250"/>
                  <a:pt x="72635" y="222250"/>
                </a:cubicBezTo>
                <a:lnTo>
                  <a:pt x="2785" y="215900"/>
                </a:lnTo>
                <a:cubicBezTo>
                  <a:pt x="-5021" y="211997"/>
                  <a:pt x="5697" y="198522"/>
                  <a:pt x="9135" y="190500"/>
                </a:cubicBezTo>
                <a:cubicBezTo>
                  <a:pt x="12141" y="183485"/>
                  <a:pt x="15876" y="176218"/>
                  <a:pt x="21835" y="171450"/>
                </a:cubicBezTo>
                <a:cubicBezTo>
                  <a:pt x="25976" y="168137"/>
                  <a:pt x="64626" y="159165"/>
                  <a:pt x="66285" y="158750"/>
                </a:cubicBezTo>
                <a:cubicBezTo>
                  <a:pt x="98035" y="162983"/>
                  <a:pt x="129940" y="166184"/>
                  <a:pt x="161535" y="171450"/>
                </a:cubicBezTo>
                <a:cubicBezTo>
                  <a:pt x="183921" y="175181"/>
                  <a:pt x="207544" y="194915"/>
                  <a:pt x="225035" y="203200"/>
                </a:cubicBezTo>
                <a:cubicBezTo>
                  <a:pt x="249903" y="214980"/>
                  <a:pt x="275130" y="226248"/>
                  <a:pt x="301235" y="234950"/>
                </a:cubicBezTo>
                <a:cubicBezTo>
                  <a:pt x="307585" y="237067"/>
                  <a:pt x="314191" y="238530"/>
                  <a:pt x="320285" y="241300"/>
                </a:cubicBezTo>
                <a:cubicBezTo>
                  <a:pt x="337520" y="249134"/>
                  <a:pt x="355333" y="256198"/>
                  <a:pt x="371085" y="266700"/>
                </a:cubicBezTo>
                <a:cubicBezTo>
                  <a:pt x="377435" y="270933"/>
                  <a:pt x="383309" y="275987"/>
                  <a:pt x="390135" y="279400"/>
                </a:cubicBezTo>
                <a:cubicBezTo>
                  <a:pt x="396122" y="282393"/>
                  <a:pt x="403033" y="283113"/>
                  <a:pt x="409185" y="285750"/>
                </a:cubicBezTo>
                <a:cubicBezTo>
                  <a:pt x="417886" y="289479"/>
                  <a:pt x="426118" y="294217"/>
                  <a:pt x="434585" y="298450"/>
                </a:cubicBezTo>
                <a:cubicBezTo>
                  <a:pt x="541639" y="294997"/>
                  <a:pt x="664602" y="356321"/>
                  <a:pt x="625085" y="247650"/>
                </a:cubicBezTo>
                <a:cubicBezTo>
                  <a:pt x="618510" y="229569"/>
                  <a:pt x="602543" y="218440"/>
                  <a:pt x="586985" y="209550"/>
                </a:cubicBezTo>
                <a:cubicBezTo>
                  <a:pt x="578766" y="204854"/>
                  <a:pt x="570286" y="200579"/>
                  <a:pt x="561585" y="196850"/>
                </a:cubicBezTo>
                <a:cubicBezTo>
                  <a:pt x="550994" y="192311"/>
                  <a:pt x="527205" y="186164"/>
                  <a:pt x="517135" y="184150"/>
                </a:cubicBezTo>
                <a:cubicBezTo>
                  <a:pt x="504510" y="181625"/>
                  <a:pt x="491526" y="180923"/>
                  <a:pt x="479035" y="177800"/>
                </a:cubicBezTo>
                <a:cubicBezTo>
                  <a:pt x="466048" y="174553"/>
                  <a:pt x="453635" y="169333"/>
                  <a:pt x="440935" y="165100"/>
                </a:cubicBezTo>
                <a:cubicBezTo>
                  <a:pt x="434585" y="162983"/>
                  <a:pt x="427872" y="161743"/>
                  <a:pt x="421885" y="158750"/>
                </a:cubicBezTo>
                <a:cubicBezTo>
                  <a:pt x="413418" y="154517"/>
                  <a:pt x="404602" y="150920"/>
                  <a:pt x="396485" y="146050"/>
                </a:cubicBezTo>
                <a:cubicBezTo>
                  <a:pt x="383397" y="138197"/>
                  <a:pt x="372865" y="125477"/>
                  <a:pt x="358385" y="120650"/>
                </a:cubicBezTo>
                <a:lnTo>
                  <a:pt x="320285" y="107950"/>
                </a:lnTo>
                <a:cubicBezTo>
                  <a:pt x="290652" y="110067"/>
                  <a:pt x="260890" y="110829"/>
                  <a:pt x="231385" y="114300"/>
                </a:cubicBezTo>
                <a:cubicBezTo>
                  <a:pt x="224737" y="115082"/>
                  <a:pt x="217068" y="115917"/>
                  <a:pt x="212335" y="120650"/>
                </a:cubicBezTo>
                <a:cubicBezTo>
                  <a:pt x="201542" y="131443"/>
                  <a:pt x="195402" y="146050"/>
                  <a:pt x="186935" y="158750"/>
                </a:cubicBezTo>
                <a:cubicBezTo>
                  <a:pt x="182702" y="165100"/>
                  <a:pt x="176648" y="170560"/>
                  <a:pt x="174235" y="177800"/>
                </a:cubicBezTo>
                <a:cubicBezTo>
                  <a:pt x="172118" y="184150"/>
                  <a:pt x="171136" y="190999"/>
                  <a:pt x="167885" y="196850"/>
                </a:cubicBezTo>
                <a:cubicBezTo>
                  <a:pt x="131494" y="262354"/>
                  <a:pt x="150503" y="210895"/>
                  <a:pt x="136135" y="254000"/>
                </a:cubicBezTo>
                <a:cubicBezTo>
                  <a:pt x="138252" y="262467"/>
                  <a:pt x="136898" y="272696"/>
                  <a:pt x="142485" y="279400"/>
                </a:cubicBezTo>
                <a:cubicBezTo>
                  <a:pt x="148545" y="286672"/>
                  <a:pt x="158905" y="289107"/>
                  <a:pt x="167885" y="292100"/>
                </a:cubicBezTo>
                <a:cubicBezTo>
                  <a:pt x="184444" y="297620"/>
                  <a:pt x="201846" y="300207"/>
                  <a:pt x="218685" y="304800"/>
                </a:cubicBezTo>
                <a:cubicBezTo>
                  <a:pt x="225143" y="306561"/>
                  <a:pt x="231385" y="309033"/>
                  <a:pt x="237735" y="311150"/>
                </a:cubicBezTo>
                <a:cubicBezTo>
                  <a:pt x="309702" y="309033"/>
                  <a:pt x="381737" y="308584"/>
                  <a:pt x="453635" y="304800"/>
                </a:cubicBezTo>
                <a:cubicBezTo>
                  <a:pt x="462350" y="304341"/>
                  <a:pt x="470308" y="298450"/>
                  <a:pt x="479035" y="298450"/>
                </a:cubicBezTo>
                <a:cubicBezTo>
                  <a:pt x="506633" y="298450"/>
                  <a:pt x="534068" y="302683"/>
                  <a:pt x="561585" y="304800"/>
                </a:cubicBezTo>
                <a:cubicBezTo>
                  <a:pt x="569776" y="310260"/>
                  <a:pt x="596809" y="326484"/>
                  <a:pt x="599685" y="336550"/>
                </a:cubicBezTo>
                <a:cubicBezTo>
                  <a:pt x="602083" y="344941"/>
                  <a:pt x="595452" y="353483"/>
                  <a:pt x="593335" y="361950"/>
                </a:cubicBezTo>
                <a:cubicBezTo>
                  <a:pt x="553118" y="359833"/>
                  <a:pt x="512619" y="360809"/>
                  <a:pt x="472685" y="355600"/>
                </a:cubicBezTo>
                <a:cubicBezTo>
                  <a:pt x="463298" y="354376"/>
                  <a:pt x="456352" y="345620"/>
                  <a:pt x="447285" y="342900"/>
                </a:cubicBezTo>
                <a:cubicBezTo>
                  <a:pt x="434953" y="339200"/>
                  <a:pt x="421931" y="338371"/>
                  <a:pt x="409185" y="336550"/>
                </a:cubicBezTo>
                <a:cubicBezTo>
                  <a:pt x="357865" y="329219"/>
                  <a:pt x="354568" y="330517"/>
                  <a:pt x="301235" y="323850"/>
                </a:cubicBezTo>
                <a:cubicBezTo>
                  <a:pt x="286383" y="321994"/>
                  <a:pt x="271511" y="320177"/>
                  <a:pt x="256785" y="317500"/>
                </a:cubicBezTo>
                <a:cubicBezTo>
                  <a:pt x="235672" y="313661"/>
                  <a:pt x="213167" y="305077"/>
                  <a:pt x="193285" y="298450"/>
                </a:cubicBezTo>
                <a:lnTo>
                  <a:pt x="174235" y="292100"/>
                </a:lnTo>
                <a:lnTo>
                  <a:pt x="155185" y="285750"/>
                </a:lnTo>
                <a:cubicBezTo>
                  <a:pt x="126584" y="288610"/>
                  <a:pt x="85335" y="273227"/>
                  <a:pt x="85335" y="311150"/>
                </a:cubicBezTo>
                <a:cubicBezTo>
                  <a:pt x="85335" y="330317"/>
                  <a:pt x="79548" y="353465"/>
                  <a:pt x="91685" y="368300"/>
                </a:cubicBezTo>
                <a:cubicBezTo>
                  <a:pt x="102738" y="381809"/>
                  <a:pt x="142485" y="381000"/>
                  <a:pt x="142485" y="381000"/>
                </a:cubicBezTo>
                <a:cubicBezTo>
                  <a:pt x="214452" y="378883"/>
                  <a:pt x="286492" y="378536"/>
                  <a:pt x="358385" y="374650"/>
                </a:cubicBezTo>
                <a:cubicBezTo>
                  <a:pt x="365069" y="374289"/>
                  <a:pt x="371448" y="371293"/>
                  <a:pt x="377435" y="368300"/>
                </a:cubicBezTo>
                <a:cubicBezTo>
                  <a:pt x="388474" y="362780"/>
                  <a:pt x="398719" y="355791"/>
                  <a:pt x="409185" y="349250"/>
                </a:cubicBezTo>
                <a:cubicBezTo>
                  <a:pt x="415657" y="345205"/>
                  <a:pt x="421220" y="339556"/>
                  <a:pt x="428235" y="336550"/>
                </a:cubicBezTo>
                <a:cubicBezTo>
                  <a:pt x="456719" y="324343"/>
                  <a:pt x="447971" y="336207"/>
                  <a:pt x="472685" y="323850"/>
                </a:cubicBezTo>
                <a:cubicBezTo>
                  <a:pt x="479511" y="320437"/>
                  <a:pt x="484909" y="314563"/>
                  <a:pt x="491735" y="311150"/>
                </a:cubicBezTo>
                <a:cubicBezTo>
                  <a:pt x="504752" y="304641"/>
                  <a:pt x="530459" y="300865"/>
                  <a:pt x="542535" y="298450"/>
                </a:cubicBezTo>
                <a:cubicBezTo>
                  <a:pt x="552132" y="260063"/>
                  <a:pt x="546125" y="281329"/>
                  <a:pt x="561585" y="234950"/>
                </a:cubicBezTo>
                <a:lnTo>
                  <a:pt x="567935" y="215900"/>
                </a:lnTo>
                <a:cubicBezTo>
                  <a:pt x="460148" y="144042"/>
                  <a:pt x="565684" y="209465"/>
                  <a:pt x="231385" y="196850"/>
                </a:cubicBezTo>
                <a:cubicBezTo>
                  <a:pt x="224696" y="196598"/>
                  <a:pt x="218793" y="192261"/>
                  <a:pt x="212335" y="190500"/>
                </a:cubicBezTo>
                <a:cubicBezTo>
                  <a:pt x="195496" y="185907"/>
                  <a:pt x="161535" y="177800"/>
                  <a:pt x="161535" y="177800"/>
                </a:cubicBezTo>
                <a:cubicBezTo>
                  <a:pt x="155185" y="173567"/>
                  <a:pt x="149311" y="168513"/>
                  <a:pt x="142485" y="165100"/>
                </a:cubicBezTo>
                <a:cubicBezTo>
                  <a:pt x="132335" y="160025"/>
                  <a:pt x="107530" y="155113"/>
                  <a:pt x="98035" y="152400"/>
                </a:cubicBezTo>
                <a:cubicBezTo>
                  <a:pt x="91599" y="150561"/>
                  <a:pt x="84972" y="149043"/>
                  <a:pt x="78985" y="146050"/>
                </a:cubicBezTo>
                <a:cubicBezTo>
                  <a:pt x="72159" y="142637"/>
                  <a:pt x="66285" y="137583"/>
                  <a:pt x="59935" y="133350"/>
                </a:cubicBezTo>
                <a:cubicBezTo>
                  <a:pt x="62052" y="116417"/>
                  <a:pt x="60545" y="98621"/>
                  <a:pt x="66285" y="82550"/>
                </a:cubicBezTo>
                <a:cubicBezTo>
                  <a:pt x="71419" y="68176"/>
                  <a:pt x="83218" y="57150"/>
                  <a:pt x="91685" y="44450"/>
                </a:cubicBezTo>
                <a:cubicBezTo>
                  <a:pt x="110256" y="16594"/>
                  <a:pt x="99806" y="31505"/>
                  <a:pt x="123435" y="0"/>
                </a:cubicBezTo>
                <a:cubicBezTo>
                  <a:pt x="144602" y="2117"/>
                  <a:pt x="166228" y="1478"/>
                  <a:pt x="186935" y="6350"/>
                </a:cubicBezTo>
                <a:cubicBezTo>
                  <a:pt x="227224" y="15830"/>
                  <a:pt x="224519" y="26000"/>
                  <a:pt x="256785" y="38100"/>
                </a:cubicBezTo>
                <a:cubicBezTo>
                  <a:pt x="264957" y="41164"/>
                  <a:pt x="273906" y="41690"/>
                  <a:pt x="282185" y="44450"/>
                </a:cubicBezTo>
                <a:cubicBezTo>
                  <a:pt x="292999" y="48055"/>
                  <a:pt x="303121" y="53545"/>
                  <a:pt x="313935" y="57150"/>
                </a:cubicBezTo>
                <a:cubicBezTo>
                  <a:pt x="322214" y="59910"/>
                  <a:pt x="331163" y="60436"/>
                  <a:pt x="339335" y="63500"/>
                </a:cubicBezTo>
                <a:cubicBezTo>
                  <a:pt x="348198" y="66824"/>
                  <a:pt x="356034" y="72471"/>
                  <a:pt x="364735" y="76200"/>
                </a:cubicBezTo>
                <a:cubicBezTo>
                  <a:pt x="381333" y="83313"/>
                  <a:pt x="391283" y="83529"/>
                  <a:pt x="409185" y="88900"/>
                </a:cubicBezTo>
                <a:cubicBezTo>
                  <a:pt x="422007" y="92747"/>
                  <a:pt x="434585" y="97367"/>
                  <a:pt x="447285" y="101600"/>
                </a:cubicBezTo>
                <a:cubicBezTo>
                  <a:pt x="453635" y="103717"/>
                  <a:pt x="459771" y="106637"/>
                  <a:pt x="466335" y="107950"/>
                </a:cubicBezTo>
                <a:lnTo>
                  <a:pt x="498085" y="114300"/>
                </a:lnTo>
                <a:cubicBezTo>
                  <a:pt x="531952" y="112183"/>
                  <a:pt x="566480" y="114941"/>
                  <a:pt x="599685" y="107950"/>
                </a:cubicBezTo>
                <a:cubicBezTo>
                  <a:pt x="608473" y="106100"/>
                  <a:pt x="623355" y="96601"/>
                  <a:pt x="618735" y="88900"/>
                </a:cubicBezTo>
                <a:cubicBezTo>
                  <a:pt x="611847" y="77421"/>
                  <a:pt x="593335" y="80433"/>
                  <a:pt x="580635" y="76200"/>
                </a:cubicBezTo>
                <a:cubicBezTo>
                  <a:pt x="555235" y="78317"/>
                  <a:pt x="529699" y="79181"/>
                  <a:pt x="504435" y="82550"/>
                </a:cubicBezTo>
                <a:cubicBezTo>
                  <a:pt x="497800" y="83435"/>
                  <a:pt x="490118" y="84167"/>
                  <a:pt x="485385" y="88900"/>
                </a:cubicBezTo>
                <a:cubicBezTo>
                  <a:pt x="480652" y="93633"/>
                  <a:pt x="482028" y="101963"/>
                  <a:pt x="479035" y="107950"/>
                </a:cubicBezTo>
                <a:cubicBezTo>
                  <a:pt x="475622" y="114776"/>
                  <a:pt x="471221" y="121137"/>
                  <a:pt x="466335" y="127000"/>
                </a:cubicBezTo>
                <a:cubicBezTo>
                  <a:pt x="452760" y="143290"/>
                  <a:pt x="439197" y="152734"/>
                  <a:pt x="421885" y="165100"/>
                </a:cubicBezTo>
                <a:cubicBezTo>
                  <a:pt x="415675" y="169536"/>
                  <a:pt x="409850" y="174794"/>
                  <a:pt x="402835" y="177800"/>
                </a:cubicBezTo>
                <a:cubicBezTo>
                  <a:pt x="394813" y="181238"/>
                  <a:pt x="385826" y="181752"/>
                  <a:pt x="377435" y="184150"/>
                </a:cubicBezTo>
                <a:cubicBezTo>
                  <a:pt x="370999" y="185989"/>
                  <a:pt x="364907" y="188995"/>
                  <a:pt x="358385" y="190500"/>
                </a:cubicBezTo>
                <a:cubicBezTo>
                  <a:pt x="263473" y="212403"/>
                  <a:pt x="273007" y="204112"/>
                  <a:pt x="142485" y="209550"/>
                </a:cubicBezTo>
                <a:lnTo>
                  <a:pt x="104385" y="222250"/>
                </a:lnTo>
                <a:lnTo>
                  <a:pt x="85335" y="228600"/>
                </a:lnTo>
                <a:cubicBezTo>
                  <a:pt x="72635" y="241300"/>
                  <a:pt x="62179" y="256737"/>
                  <a:pt x="47235" y="266700"/>
                </a:cubicBezTo>
                <a:lnTo>
                  <a:pt x="9135" y="292100"/>
                </a:lnTo>
                <a:cubicBezTo>
                  <a:pt x="55514" y="307560"/>
                  <a:pt x="34248" y="301553"/>
                  <a:pt x="72635" y="311150"/>
                </a:cubicBezTo>
                <a:lnTo>
                  <a:pt x="434585" y="304800"/>
                </a:lnTo>
                <a:cubicBezTo>
                  <a:pt x="451642" y="304275"/>
                  <a:pt x="468595" y="301503"/>
                  <a:pt x="485385" y="298450"/>
                </a:cubicBezTo>
                <a:cubicBezTo>
                  <a:pt x="491971" y="297253"/>
                  <a:pt x="497941" y="293723"/>
                  <a:pt x="504435" y="292100"/>
                </a:cubicBezTo>
                <a:cubicBezTo>
                  <a:pt x="616900" y="263984"/>
                  <a:pt x="432141" y="315477"/>
                  <a:pt x="580635" y="273050"/>
                </a:cubicBezTo>
                <a:cubicBezTo>
                  <a:pt x="586985" y="268817"/>
                  <a:pt x="592711" y="263450"/>
                  <a:pt x="599685" y="260350"/>
                </a:cubicBezTo>
                <a:lnTo>
                  <a:pt x="656835" y="241300"/>
                </a:lnTo>
                <a:lnTo>
                  <a:pt x="675885" y="234950"/>
                </a:lnTo>
                <a:lnTo>
                  <a:pt x="694935" y="228600"/>
                </a:lnTo>
                <a:cubicBezTo>
                  <a:pt x="692818" y="215900"/>
                  <a:pt x="693814" y="202265"/>
                  <a:pt x="688585" y="190500"/>
                </a:cubicBezTo>
                <a:cubicBezTo>
                  <a:pt x="684938" y="182294"/>
                  <a:pt x="676434" y="177199"/>
                  <a:pt x="669535" y="171450"/>
                </a:cubicBezTo>
                <a:cubicBezTo>
                  <a:pt x="648881" y="154238"/>
                  <a:pt x="647537" y="158160"/>
                  <a:pt x="618735" y="152400"/>
                </a:cubicBezTo>
                <a:cubicBezTo>
                  <a:pt x="599685" y="154517"/>
                  <a:pt x="580180" y="154101"/>
                  <a:pt x="561585" y="158750"/>
                </a:cubicBezTo>
                <a:cubicBezTo>
                  <a:pt x="547071" y="162379"/>
                  <a:pt x="535883" y="178405"/>
                  <a:pt x="529835" y="190500"/>
                </a:cubicBezTo>
                <a:cubicBezTo>
                  <a:pt x="528888" y="192393"/>
                  <a:pt x="529835" y="194733"/>
                  <a:pt x="529835" y="196850"/>
                </a:cubicBezTo>
              </a:path>
            </a:pathLst>
          </a:custGeom>
          <a:ln w="317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" name="Grouper 48">
            <a:extLst>
              <a:ext uri="{FF2B5EF4-FFF2-40B4-BE49-F238E27FC236}">
                <a16:creationId xmlns="" xmlns:a16="http://schemas.microsoft.com/office/drawing/2014/main" id="{AA574A42-C15E-4C37-8642-F1A1ED58FC5F}"/>
              </a:ext>
            </a:extLst>
          </p:cNvPr>
          <p:cNvGrpSpPr/>
          <p:nvPr/>
        </p:nvGrpSpPr>
        <p:grpSpPr>
          <a:xfrm>
            <a:off x="5130551" y="2666027"/>
            <a:ext cx="1066800" cy="1602740"/>
            <a:chOff x="0" y="0"/>
            <a:chExt cx="571500" cy="824230"/>
          </a:xfrm>
        </p:grpSpPr>
        <p:grpSp>
          <p:nvGrpSpPr>
            <p:cNvPr id="14" name="Grouper 31">
              <a:extLst>
                <a:ext uri="{FF2B5EF4-FFF2-40B4-BE49-F238E27FC236}">
                  <a16:creationId xmlns="" xmlns:a16="http://schemas.microsoft.com/office/drawing/2014/main" id="{BB9BE335-C152-4BBD-967E-292D548CAC9B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6" name="Arrondir un rectangle avec un coin du même côté 29">
                <a:extLst>
                  <a:ext uri="{FF2B5EF4-FFF2-40B4-BE49-F238E27FC236}">
                    <a16:creationId xmlns="" xmlns:a16="http://schemas.microsoft.com/office/drawing/2014/main" id="{7A16822A-0020-41E2-8C99-386F13507480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Arrondir un rectangle avec un coin du même côté 30">
                <a:extLst>
                  <a:ext uri="{FF2B5EF4-FFF2-40B4-BE49-F238E27FC236}">
                    <a16:creationId xmlns="" xmlns:a16="http://schemas.microsoft.com/office/drawing/2014/main" id="{7F76B8A5-33FA-488F-A530-80D7933F2DD2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B336493-CFA4-4EE0-8937-C340B69139F1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8" name="Grouper 449">
            <a:extLst>
              <a:ext uri="{FF2B5EF4-FFF2-40B4-BE49-F238E27FC236}">
                <a16:creationId xmlns="" xmlns:a16="http://schemas.microsoft.com/office/drawing/2014/main" id="{2CBAE694-9B46-487A-8529-244FABC76489}"/>
              </a:ext>
            </a:extLst>
          </p:cNvPr>
          <p:cNvGrpSpPr/>
          <p:nvPr/>
        </p:nvGrpSpPr>
        <p:grpSpPr>
          <a:xfrm>
            <a:off x="4840039" y="4271221"/>
            <a:ext cx="1647825" cy="560388"/>
            <a:chOff x="0" y="0"/>
            <a:chExt cx="1143000" cy="434975"/>
          </a:xfrm>
        </p:grpSpPr>
        <p:grpSp>
          <p:nvGrpSpPr>
            <p:cNvPr id="19" name="Grouper 445">
              <a:extLst>
                <a:ext uri="{FF2B5EF4-FFF2-40B4-BE49-F238E27FC236}">
                  <a16:creationId xmlns="" xmlns:a16="http://schemas.microsoft.com/office/drawing/2014/main" id="{EA4046AD-224E-40DD-A3F9-E12124D719BB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B21EA09C-A15D-4750-ACB8-A5F93BD928F3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="" xmlns:a16="http://schemas.microsoft.com/office/drawing/2014/main" id="{9DE08C47-B336-4EA3-A978-34C23067DBC2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403F88BF-7AC2-4634-AF23-9D6635123340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3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Extraction de la caséine du lait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7544" y="3510300"/>
            <a:ext cx="108012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Lait </a:t>
            </a:r>
          </a:p>
          <a:p>
            <a:pPr algn="ctr"/>
            <a:r>
              <a:rPr lang="fr-FR" dirty="0" smtClean="0"/>
              <a:t>(250 </a:t>
            </a:r>
            <a:r>
              <a:rPr lang="fr-FR" dirty="0" err="1" smtClean="0"/>
              <a:t>mL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24" idx="3"/>
          </p:cNvCxnSpPr>
          <p:nvPr/>
        </p:nvCxnSpPr>
        <p:spPr>
          <a:xfrm>
            <a:off x="1547664" y="3833466"/>
            <a:ext cx="93610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563888" y="2780928"/>
            <a:ext cx="129614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843808" y="23488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 de l’acide acétique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372200" y="3798332"/>
            <a:ext cx="19442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228184" y="306896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Essorage pour récupérer la caséine précipité 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Exemple de polymères synthétiques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4016" y="1268760"/>
          <a:ext cx="8820472" cy="51845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3648"/>
                <a:gridCol w="3006588"/>
                <a:gridCol w="2450131"/>
                <a:gridCol w="1960105"/>
              </a:tblGrid>
              <a:tr h="97410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Polymère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Représentation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Monomère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034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Polychlorure de vinyle</a:t>
                      </a:r>
                      <a:endParaRPr lang="fr-F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</a:tr>
              <a:tr h="1403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Polystyrène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034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Nylon 6-6</a:t>
                      </a:r>
                      <a:endParaRPr lang="fr-F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Sylvain\Desktop\LC2_polymères\nylon6-6.jpg"/>
          <p:cNvPicPr>
            <a:picLocks noChangeAspect="1" noChangeArrowheads="1"/>
          </p:cNvPicPr>
          <p:nvPr/>
        </p:nvPicPr>
        <p:blipFill>
          <a:blip r:embed="rId2" cstate="print"/>
          <a:srcRect l="13576" t="20416"/>
          <a:stretch>
            <a:fillRect/>
          </a:stretch>
        </p:blipFill>
        <p:spPr bwMode="auto">
          <a:xfrm>
            <a:off x="7164288" y="5157192"/>
            <a:ext cx="1512168" cy="1234684"/>
          </a:xfrm>
          <a:prstGeom prst="rect">
            <a:avLst/>
          </a:prstGeom>
          <a:noFill/>
        </p:spPr>
      </p:pic>
      <p:pic>
        <p:nvPicPr>
          <p:cNvPr id="1027" name="Picture 3" descr="C:\Users\Sylvain\Desktop\LC2_polymères\polystyrene2.JPG"/>
          <p:cNvPicPr>
            <a:picLocks noChangeAspect="1" noChangeArrowheads="1"/>
          </p:cNvPicPr>
          <p:nvPr/>
        </p:nvPicPr>
        <p:blipFill>
          <a:blip r:embed="rId3" cstate="print"/>
          <a:srcRect b="22178"/>
          <a:stretch>
            <a:fillRect/>
          </a:stretch>
        </p:blipFill>
        <p:spPr bwMode="auto">
          <a:xfrm>
            <a:off x="7164288" y="3717032"/>
            <a:ext cx="1512168" cy="1231120"/>
          </a:xfrm>
          <a:prstGeom prst="rect">
            <a:avLst/>
          </a:prstGeom>
          <a:noFill/>
        </p:spPr>
      </p:pic>
      <p:pic>
        <p:nvPicPr>
          <p:cNvPr id="1028" name="Picture 4" descr="C:\Users\Sylvain\Desktop\LC2_polymères\pcv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348880"/>
            <a:ext cx="1783055" cy="1152128"/>
          </a:xfrm>
          <a:prstGeom prst="rect">
            <a:avLst/>
          </a:prstGeom>
          <a:noFill/>
        </p:spPr>
      </p:pic>
      <p:pic>
        <p:nvPicPr>
          <p:cNvPr id="7" name="Picture 8" descr="Image illustrative de lâarticle PolystyrÃ¨ne">
            <a:extLst>
              <a:ext uri="{FF2B5EF4-FFF2-40B4-BE49-F238E27FC236}">
                <a16:creationId xmlns:a16="http://schemas.microsoft.com/office/drawing/2014/main" xmlns="" id="{9DCFE998-1C19-49AC-914B-680A00BC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1008112" cy="12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Ã©sultat de recherche d'images pour &quot;styrene&quot;">
            <a:extLst>
              <a:ext uri="{FF2B5EF4-FFF2-40B4-BE49-F238E27FC236}">
                <a16:creationId xmlns:a16="http://schemas.microsoft.com/office/drawing/2014/main" xmlns="" id="{CDF3DB6C-CDBE-4E8E-B46A-AE406D3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1656184" cy="8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illustrative de lâarticle Nylon">
            <a:extLst>
              <a:ext uri="{FF2B5EF4-FFF2-40B4-BE49-F238E27FC236}">
                <a16:creationId xmlns:a16="http://schemas.microsoft.com/office/drawing/2014/main" xmlns="" id="{41FFC564-F299-4AA9-A610-67A56872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17232"/>
            <a:ext cx="280031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illustrative de lâarticle HexamÃ©thylÃ¨nediamine">
            <a:extLst>
              <a:ext uri="{FF2B5EF4-FFF2-40B4-BE49-F238E27FC236}">
                <a16:creationId xmlns:a16="http://schemas.microsoft.com/office/drawing/2014/main" xmlns="" id="{349EDE68-6E8C-4F8E-B590-066E2148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1208"/>
            <a:ext cx="2232248" cy="3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Ã©sultat de recherche d'images pour &quot;chlorure d'adipoyle&quot;">
            <a:extLst>
              <a:ext uri="{FF2B5EF4-FFF2-40B4-BE49-F238E27FC236}">
                <a16:creationId xmlns:a16="http://schemas.microsoft.com/office/drawing/2014/main" xmlns="" id="{68703D4B-7715-4E43-A44F-238F6106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89240"/>
            <a:ext cx="187005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ylvain\Desktop\LC2_polymères\1920px-PVC-polymerisation.svg.png"/>
          <p:cNvPicPr>
            <a:picLocks noChangeAspect="1" noChangeArrowheads="1"/>
          </p:cNvPicPr>
          <p:nvPr/>
        </p:nvPicPr>
        <p:blipFill>
          <a:blip r:embed="rId10" cstate="print"/>
          <a:srcRect l="8301" t="14002" r="63337" b="11990"/>
          <a:stretch>
            <a:fillRect/>
          </a:stretch>
        </p:blipFill>
        <p:spPr bwMode="auto">
          <a:xfrm>
            <a:off x="5148064" y="2420888"/>
            <a:ext cx="1224136" cy="1104708"/>
          </a:xfrm>
          <a:prstGeom prst="rect">
            <a:avLst/>
          </a:prstGeom>
          <a:noFill/>
        </p:spPr>
      </p:pic>
      <p:pic>
        <p:nvPicPr>
          <p:cNvPr id="1030" name="Picture 6" descr="C:\Users\Sylvain\Desktop\LC2_polymères\1024px-Polyvinylchlorid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2420888"/>
            <a:ext cx="1224136" cy="1152409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="" xmlns:a16="http://schemas.microsoft.com/office/drawing/2014/main" id="{2CC6C950-7F79-47D4-8130-41E229F84049}"/>
              </a:ext>
            </a:extLst>
          </p:cNvPr>
          <p:cNvSpPr txBox="1"/>
          <p:nvPr/>
        </p:nvSpPr>
        <p:spPr>
          <a:xfrm>
            <a:off x="241176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00" name="Groupe 99"/>
          <p:cNvGrpSpPr/>
          <p:nvPr/>
        </p:nvGrpSpPr>
        <p:grpSpPr>
          <a:xfrm>
            <a:off x="1797773" y="1295384"/>
            <a:ext cx="1982139" cy="4005824"/>
            <a:chOff x="789661" y="1772816"/>
            <a:chExt cx="1982139" cy="4005824"/>
          </a:xfrm>
        </p:grpSpPr>
        <p:pic>
          <p:nvPicPr>
            <p:cNvPr id="48" name="Image 47">
              <a:extLst>
                <a:ext uri="{FF2B5EF4-FFF2-40B4-BE49-F238E27FC236}">
                  <a16:creationId xmlns="" xmlns:a16="http://schemas.microsoft.com/office/drawing/2014/main" id="{53FA6AFA-F328-4610-9E9E-766B5621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61" y="2081087"/>
              <a:ext cx="1043470" cy="1403469"/>
            </a:xfrm>
            <a:prstGeom prst="rect">
              <a:avLst/>
            </a:prstGeom>
          </p:spPr>
        </p:pic>
        <p:grpSp>
          <p:nvGrpSpPr>
            <p:cNvPr id="99" name="Groupe 98"/>
            <p:cNvGrpSpPr/>
            <p:nvPr/>
          </p:nvGrpSpPr>
          <p:grpSpPr>
            <a:xfrm>
              <a:off x="1280917" y="1772816"/>
              <a:ext cx="1490883" cy="4005824"/>
              <a:chOff x="1285806" y="1772816"/>
              <a:chExt cx="1490883" cy="4005824"/>
            </a:xfrm>
          </p:grpSpPr>
          <p:grpSp>
            <p:nvGrpSpPr>
              <p:cNvPr id="2" name="Grouper 444">
                <a:extLst>
                  <a:ext uri="{FF2B5EF4-FFF2-40B4-BE49-F238E27FC236}">
                    <a16:creationId xmlns="" xmlns:a16="http://schemas.microsoft.com/office/drawing/2014/main" id="{656AC9F3-480F-49EE-B07A-BAB39F93A244}"/>
                  </a:ext>
                </a:extLst>
              </p:cNvPr>
              <p:cNvGrpSpPr/>
              <p:nvPr/>
            </p:nvGrpSpPr>
            <p:grpSpPr>
              <a:xfrm>
                <a:off x="1295745" y="3265282"/>
                <a:ext cx="1462935" cy="1062395"/>
                <a:chOff x="-421" y="0"/>
                <a:chExt cx="571921" cy="824230"/>
              </a:xfrm>
            </p:grpSpPr>
            <p:sp>
              <p:nvSpPr>
                <p:cNvPr id="3" name="Arrondir un rectangle avec un coin du même côté 49">
                  <a:extLst>
                    <a:ext uri="{FF2B5EF4-FFF2-40B4-BE49-F238E27FC236}">
                      <a16:creationId xmlns="" xmlns:a16="http://schemas.microsoft.com/office/drawing/2014/main" id="{4B1ADF7B-8989-46DB-92D4-8756CCA74AC8}"/>
                    </a:ext>
                  </a:extLst>
                </p:cNvPr>
                <p:cNvSpPr/>
                <p:nvPr/>
              </p:nvSpPr>
              <p:spPr>
                <a:xfrm rot="10800000">
                  <a:off x="-421" y="273052"/>
                  <a:ext cx="571500" cy="551178"/>
                </a:xfrm>
                <a:prstGeom prst="round2Same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4" name="Grouper 441">
                  <a:extLst>
                    <a:ext uri="{FF2B5EF4-FFF2-40B4-BE49-F238E27FC236}">
                      <a16:creationId xmlns="" xmlns:a16="http://schemas.microsoft.com/office/drawing/2014/main" id="{C20390D7-F44E-4DF9-A16D-B687EE5273F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71500" cy="824230"/>
                  <a:chOff x="0" y="0"/>
                  <a:chExt cx="571500" cy="824230"/>
                </a:xfrm>
              </p:grpSpPr>
              <p:sp>
                <p:nvSpPr>
                  <p:cNvPr id="5" name="Arrondir un rectangle avec un coin du même côté 442">
                    <a:extLst>
                      <a:ext uri="{FF2B5EF4-FFF2-40B4-BE49-F238E27FC236}">
                        <a16:creationId xmlns="" xmlns:a16="http://schemas.microsoft.com/office/drawing/2014/main" id="{B9B895E7-0769-4189-89B4-88E8505F30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2413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="" xmlns:a16="http://schemas.microsoft.com/office/drawing/2014/main" id="{732AB1E3-DDDF-4B68-AD40-D4099633B26E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" name="Grouper 1156">
                <a:extLst>
                  <a:ext uri="{FF2B5EF4-FFF2-40B4-BE49-F238E27FC236}">
                    <a16:creationId xmlns="" xmlns:a16="http://schemas.microsoft.com/office/drawing/2014/main" id="{DD7FDBDA-4721-4E4E-AD0C-4DA8335C3C0A}"/>
                  </a:ext>
                </a:extLst>
              </p:cNvPr>
              <p:cNvGrpSpPr/>
              <p:nvPr/>
            </p:nvGrpSpPr>
            <p:grpSpPr>
              <a:xfrm>
                <a:off x="1285807" y="4622920"/>
                <a:ext cx="1490882" cy="1155720"/>
                <a:chOff x="0" y="0"/>
                <a:chExt cx="1156970" cy="81534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DA3A9EB2-CF52-4A30-A692-1E416A7C410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0ECD4ACF-C5A8-4845-8F4A-62E2B2E83EC1}"/>
                    </a:ext>
                  </a:extLst>
                </p:cNvPr>
                <p:cNvSpPr/>
                <p:nvPr/>
              </p:nvSpPr>
              <p:spPr>
                <a:xfrm>
                  <a:off x="13970" y="71501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0" name="Connecteur droit 9">
                  <a:extLst>
                    <a:ext uri="{FF2B5EF4-FFF2-40B4-BE49-F238E27FC236}">
                      <a16:creationId xmlns="" xmlns:a16="http://schemas.microsoft.com/office/drawing/2014/main" id="{29C6A009-C639-4B70-862E-1B2100CF509B}"/>
                    </a:ext>
                  </a:extLst>
                </p:cNvPr>
                <p:cNvCxnSpPr/>
                <p:nvPr/>
              </p:nvCxnSpPr>
              <p:spPr>
                <a:xfrm>
                  <a:off x="113665" y="1003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="" xmlns:a16="http://schemas.microsoft.com/office/drawing/2014/main" id="{C7D2058C-F800-47FE-B4A2-02B0876DE70B}"/>
                    </a:ext>
                  </a:extLst>
                </p:cNvPr>
                <p:cNvCxnSpPr/>
                <p:nvPr/>
              </p:nvCxnSpPr>
              <p:spPr>
                <a:xfrm flipH="1">
                  <a:off x="113665" y="100330"/>
                  <a:ext cx="924862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="" xmlns:a16="http://schemas.microsoft.com/office/drawing/2014/main" id="{4EA63120-E227-4EB6-A530-6E8A2CE0B2F5}"/>
                    </a:ext>
                  </a:extLst>
                </p:cNvPr>
                <p:cNvCxnSpPr/>
                <p:nvPr/>
              </p:nvCxnSpPr>
              <p:spPr>
                <a:xfrm>
                  <a:off x="113665" y="4051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="" xmlns:a16="http://schemas.microsoft.com/office/drawing/2014/main" id="{D8DCB5F7-6410-46D6-8ECC-6480E1B40781}"/>
                    </a:ext>
                  </a:extLst>
                </p:cNvPr>
                <p:cNvCxnSpPr/>
                <p:nvPr/>
              </p:nvCxnSpPr>
              <p:spPr>
                <a:xfrm flipH="1">
                  <a:off x="113665" y="405130"/>
                  <a:ext cx="924560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r 1286">
                <a:extLst>
                  <a:ext uri="{FF2B5EF4-FFF2-40B4-BE49-F238E27FC236}">
                    <a16:creationId xmlns="" xmlns:a16="http://schemas.microsoft.com/office/drawing/2014/main" id="{EA11ADE9-7A80-4DE7-BC94-0A03909F0492}"/>
                  </a:ext>
                </a:extLst>
              </p:cNvPr>
              <p:cNvGrpSpPr/>
              <p:nvPr/>
            </p:nvGrpSpPr>
            <p:grpSpPr>
              <a:xfrm>
                <a:off x="1580382" y="3000952"/>
                <a:ext cx="893548" cy="1252030"/>
                <a:chOff x="0" y="0"/>
                <a:chExt cx="693420" cy="883285"/>
              </a:xfrm>
            </p:grpSpPr>
            <p:grpSp>
              <p:nvGrpSpPr>
                <p:cNvPr id="15" name="Grouper 1231">
                  <a:extLst>
                    <a:ext uri="{FF2B5EF4-FFF2-40B4-BE49-F238E27FC236}">
                      <a16:creationId xmlns="" xmlns:a16="http://schemas.microsoft.com/office/drawing/2014/main" id="{AEE0D83C-875A-41EB-983B-1EA5793A3501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3420" cy="883285"/>
                  <a:chOff x="0" y="0"/>
                  <a:chExt cx="693420" cy="883285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="" xmlns:a16="http://schemas.microsoft.com/office/drawing/2014/main" id="{78C04890-E0FC-4CFC-AE03-004F18362EE1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28575" y="14859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="" xmlns:a16="http://schemas.microsoft.com/office/drawing/2014/main" id="{4B6675BE-4C92-4EA1-9F8B-F7BB36DF2835}"/>
                      </a:ext>
                    </a:extLst>
                  </p:cNvPr>
                  <p:cNvSpPr/>
                  <p:nvPr/>
                </p:nvSpPr>
                <p:spPr>
                  <a:xfrm>
                    <a:off x="272415" y="1270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5" name="Ellipse 44">
                    <a:extLst>
                      <a:ext uri="{FF2B5EF4-FFF2-40B4-BE49-F238E27FC236}">
                        <a16:creationId xmlns="" xmlns:a16="http://schemas.microsoft.com/office/drawing/2014/main" id="{567A960A-737A-455A-A30F-F99E9F24C518}"/>
                      </a:ext>
                    </a:extLst>
                  </p:cNvPr>
                  <p:cNvSpPr/>
                  <p:nvPr/>
                </p:nvSpPr>
                <p:spPr>
                  <a:xfrm>
                    <a:off x="0" y="189865"/>
                    <a:ext cx="693420" cy="6934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="" xmlns:a16="http://schemas.microsoft.com/office/drawing/2014/main" id="{43527F41-D3EE-4E17-8F84-5981802C63B4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38735" y="136525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="" xmlns:a16="http://schemas.microsoft.com/office/drawing/2014/main" id="{080489AD-E48D-4CBD-897E-18135D040B15}"/>
                      </a:ext>
                    </a:extLst>
                  </p:cNvPr>
                  <p:cNvSpPr/>
                  <p:nvPr/>
                </p:nvSpPr>
                <p:spPr>
                  <a:xfrm>
                    <a:off x="280035" y="0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" name="Grouper 1285">
                  <a:extLst>
                    <a:ext uri="{FF2B5EF4-FFF2-40B4-BE49-F238E27FC236}">
                      <a16:creationId xmlns="" xmlns:a16="http://schemas.microsoft.com/office/drawing/2014/main" id="{78A34525-85A7-4C54-A645-28DFD07BF52D}"/>
                    </a:ext>
                  </a:extLst>
                </p:cNvPr>
                <p:cNvGrpSpPr/>
                <p:nvPr/>
              </p:nvGrpSpPr>
              <p:grpSpPr>
                <a:xfrm>
                  <a:off x="0" y="189230"/>
                  <a:ext cx="693420" cy="693420"/>
                  <a:chOff x="0" y="0"/>
                  <a:chExt cx="693420" cy="693420"/>
                </a:xfrm>
              </p:grpSpPr>
              <p:sp>
                <p:nvSpPr>
                  <p:cNvPr id="17" name="Corde 16">
                    <a:extLst>
                      <a:ext uri="{FF2B5EF4-FFF2-40B4-BE49-F238E27FC236}">
                        <a16:creationId xmlns="" xmlns:a16="http://schemas.microsoft.com/office/drawing/2014/main" id="{CB4E2EBF-3E02-467E-AF08-CC8E97B6B1B2}"/>
                      </a:ext>
                    </a:extLst>
                  </p:cNvPr>
                  <p:cNvSpPr/>
                  <p:nvPr/>
                </p:nvSpPr>
                <p:spPr>
                  <a:xfrm rot="17560116">
                    <a:off x="0" y="0"/>
                    <a:ext cx="693420" cy="693420"/>
                  </a:xfrm>
                  <a:prstGeom prst="chord">
                    <a:avLst>
                      <a:gd name="adj1" fmla="val 4447445"/>
                      <a:gd name="adj2" fmla="val 14321630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18" name="Grouper 1119">
                    <a:extLst>
                      <a:ext uri="{FF2B5EF4-FFF2-40B4-BE49-F238E27FC236}">
                        <a16:creationId xmlns="" xmlns:a16="http://schemas.microsoft.com/office/drawing/2014/main" id="{53CBF938-859F-48B4-93B6-2DBEEAFF6083}"/>
                      </a:ext>
                    </a:extLst>
                  </p:cNvPr>
                  <p:cNvGrpSpPr/>
                  <p:nvPr/>
                </p:nvGrpSpPr>
                <p:grpSpPr>
                  <a:xfrm>
                    <a:off x="150495" y="434341"/>
                    <a:ext cx="410210" cy="220343"/>
                    <a:chOff x="0" y="1"/>
                    <a:chExt cx="410210" cy="220343"/>
                  </a:xfrm>
                </p:grpSpPr>
                <p:grpSp>
                  <p:nvGrpSpPr>
                    <p:cNvPr id="19" name="Grouper 1121">
                      <a:extLst>
                        <a:ext uri="{FF2B5EF4-FFF2-40B4-BE49-F238E27FC236}">
                          <a16:creationId xmlns="" xmlns:a16="http://schemas.microsoft.com/office/drawing/2014/main" id="{94122E6B-1F23-4F33-9B5F-2813C262DB4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74322" y="1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36" name="Ellipse 35">
                        <a:extLst>
                          <a:ext uri="{FF2B5EF4-FFF2-40B4-BE49-F238E27FC236}">
                            <a16:creationId xmlns="" xmlns:a16="http://schemas.microsoft.com/office/drawing/2014/main" id="{5888463A-511C-475A-9CE6-47FE7C91B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7" name="Ellipse 36">
                        <a:extLst>
                          <a:ext uri="{FF2B5EF4-FFF2-40B4-BE49-F238E27FC236}">
                            <a16:creationId xmlns="" xmlns:a16="http://schemas.microsoft.com/office/drawing/2014/main" id="{3ABD53CE-44F4-4A58-85C7-4CE424BB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8" name="Ellipse 37">
                        <a:extLst>
                          <a:ext uri="{FF2B5EF4-FFF2-40B4-BE49-F238E27FC236}">
                            <a16:creationId xmlns="" xmlns:a16="http://schemas.microsoft.com/office/drawing/2014/main" id="{518B3D57-D09C-403E-9D65-EC2050112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9" name="Ellipse 38">
                        <a:extLst>
                          <a:ext uri="{FF2B5EF4-FFF2-40B4-BE49-F238E27FC236}">
                            <a16:creationId xmlns="" xmlns:a16="http://schemas.microsoft.com/office/drawing/2014/main" id="{F03BAD20-1A40-4EE0-8FBB-DEDE3101F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0" name="Ellipse 39">
                        <a:extLst>
                          <a:ext uri="{FF2B5EF4-FFF2-40B4-BE49-F238E27FC236}">
                            <a16:creationId xmlns="" xmlns:a16="http://schemas.microsoft.com/office/drawing/2014/main" id="{283F035B-5C1C-41C8-A582-012104942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1" name="Ellipse 40">
                        <a:extLst>
                          <a:ext uri="{FF2B5EF4-FFF2-40B4-BE49-F238E27FC236}">
                            <a16:creationId xmlns="" xmlns:a16="http://schemas.microsoft.com/office/drawing/2014/main" id="{27ADC272-E9C5-4B38-BD44-20724FFF7E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="" xmlns:a16="http://schemas.microsoft.com/office/drawing/2014/main" id="{3C464B47-78CD-4C1B-9DBB-D52C0C45C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0" name="Grouper 1129">
                      <a:extLst>
                        <a:ext uri="{FF2B5EF4-FFF2-40B4-BE49-F238E27FC236}">
                          <a16:creationId xmlns="" xmlns:a16="http://schemas.microsoft.com/office/drawing/2014/main" id="{51D6B9D4-FD74-4E48-8F6E-D688C184B5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36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9" name="Ellipse 28">
                        <a:extLst>
                          <a:ext uri="{FF2B5EF4-FFF2-40B4-BE49-F238E27FC236}">
                            <a16:creationId xmlns="" xmlns:a16="http://schemas.microsoft.com/office/drawing/2014/main" id="{B91163FD-A757-4A7A-B085-771825D2A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0" name="Ellipse 29">
                        <a:extLst>
                          <a:ext uri="{FF2B5EF4-FFF2-40B4-BE49-F238E27FC236}">
                            <a16:creationId xmlns="" xmlns:a16="http://schemas.microsoft.com/office/drawing/2014/main" id="{33503D8E-DBF1-407F-B8C0-A604FBCA6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1" name="Ellipse 30">
                        <a:extLst>
                          <a:ext uri="{FF2B5EF4-FFF2-40B4-BE49-F238E27FC236}">
                            <a16:creationId xmlns="" xmlns:a16="http://schemas.microsoft.com/office/drawing/2014/main" id="{9B85BD8C-06B7-45FD-A45B-53706D161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2" name="Ellipse 31">
                        <a:extLst>
                          <a:ext uri="{FF2B5EF4-FFF2-40B4-BE49-F238E27FC236}">
                            <a16:creationId xmlns="" xmlns:a16="http://schemas.microsoft.com/office/drawing/2014/main" id="{6D369700-2547-49D8-B6C4-6BC2BB2F4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3" name="Ellipse 32">
                        <a:extLst>
                          <a:ext uri="{FF2B5EF4-FFF2-40B4-BE49-F238E27FC236}">
                            <a16:creationId xmlns="" xmlns:a16="http://schemas.microsoft.com/office/drawing/2014/main" id="{2BE5C111-B7C2-4693-B0A2-48CEBF67A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4" name="Ellipse 33">
                        <a:extLst>
                          <a:ext uri="{FF2B5EF4-FFF2-40B4-BE49-F238E27FC236}">
                            <a16:creationId xmlns="" xmlns:a16="http://schemas.microsoft.com/office/drawing/2014/main" id="{6C205E95-BFCE-448E-9EC0-AF5A0C6B9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5" name="Ellipse 34">
                        <a:extLst>
                          <a:ext uri="{FF2B5EF4-FFF2-40B4-BE49-F238E27FC236}">
                            <a16:creationId xmlns="" xmlns:a16="http://schemas.microsoft.com/office/drawing/2014/main" id="{F211C9B1-048A-4056-B0F8-506FDFF1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1" name="Grouper 1137">
                      <a:extLst>
                        <a:ext uri="{FF2B5EF4-FFF2-40B4-BE49-F238E27FC236}">
                          <a16:creationId xmlns="" xmlns:a16="http://schemas.microsoft.com/office/drawing/2014/main" id="{F5B7B0C9-0692-40CC-8FFF-1510570E4D66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39065" y="16504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2" name="Ellipse 21">
                        <a:extLst>
                          <a:ext uri="{FF2B5EF4-FFF2-40B4-BE49-F238E27FC236}">
                            <a16:creationId xmlns="" xmlns:a16="http://schemas.microsoft.com/office/drawing/2014/main" id="{774AA0C7-A8F0-4F7B-B67E-E5190F36F9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="" xmlns:a16="http://schemas.microsoft.com/office/drawing/2014/main" id="{FEEC0C77-DF90-4BCD-A99C-64CC28559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="" xmlns:a16="http://schemas.microsoft.com/office/drawing/2014/main" id="{D63DF0E6-3C9B-495E-8907-2F8CE5A6E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="" xmlns:a16="http://schemas.microsoft.com/office/drawing/2014/main" id="{3E6CE2EF-E17F-4659-B270-DB1BF050F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6" name="Ellipse 25">
                        <a:extLst>
                          <a:ext uri="{FF2B5EF4-FFF2-40B4-BE49-F238E27FC236}">
                            <a16:creationId xmlns="" xmlns:a16="http://schemas.microsoft.com/office/drawing/2014/main" id="{5E345AF9-576D-4D5F-9B99-69299E9CE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="" xmlns:a16="http://schemas.microsoft.com/office/drawing/2014/main" id="{76F2CFD5-C3C5-4A76-97A8-92571DE27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="" xmlns:a16="http://schemas.microsoft.com/office/drawing/2014/main" id="{AD272114-C144-4FD2-AFB8-F43C6C8DD7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50" name="Grouper 449">
                <a:extLst>
                  <a:ext uri="{FF2B5EF4-FFF2-40B4-BE49-F238E27FC236}">
                    <a16:creationId xmlns="" xmlns:a16="http://schemas.microsoft.com/office/drawing/2014/main" id="{9C57DA80-3135-4FF0-8A9C-86435D269443}"/>
                  </a:ext>
                </a:extLst>
              </p:cNvPr>
              <p:cNvGrpSpPr/>
              <p:nvPr/>
            </p:nvGrpSpPr>
            <p:grpSpPr>
              <a:xfrm>
                <a:off x="1285806" y="4325481"/>
                <a:ext cx="1472875" cy="287546"/>
                <a:chOff x="0" y="0"/>
                <a:chExt cx="1143000" cy="434975"/>
              </a:xfrm>
            </p:grpSpPr>
            <p:grpSp>
              <p:nvGrpSpPr>
                <p:cNvPr id="51" name="Grouper 445">
                  <a:extLst>
                    <a:ext uri="{FF2B5EF4-FFF2-40B4-BE49-F238E27FC236}">
                      <a16:creationId xmlns="" xmlns:a16="http://schemas.microsoft.com/office/drawing/2014/main" id="{615689D8-4CF1-4BD0-829B-353ACD465EF3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="" xmlns:a16="http://schemas.microsoft.com/office/drawing/2014/main" id="{A641D3FA-80B7-4CBD-BEE0-26B2A421F1C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="" xmlns:a16="http://schemas.microsoft.com/office/drawing/2014/main" id="{29120FC9-E7B6-4137-B33C-3FEA633CA855}"/>
                      </a:ext>
                    </a:extLst>
                  </p:cNvPr>
                  <p:cNvSpPr/>
                  <p:nvPr/>
                </p:nvSpPr>
                <p:spPr>
                  <a:xfrm>
                    <a:off x="102340" y="75494"/>
                    <a:ext cx="77105" cy="1838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="" xmlns:a16="http://schemas.microsoft.com/office/drawing/2014/main" id="{AADFCF41-F5E5-4715-90D8-8104215D4E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55" name="Grouper 868">
                <a:extLst>
                  <a:ext uri="{FF2B5EF4-FFF2-40B4-BE49-F238E27FC236}">
                    <a16:creationId xmlns="" xmlns:a16="http://schemas.microsoft.com/office/drawing/2014/main" id="{A5E701B4-3BD0-43D6-9A4E-54C4C418C032}"/>
                  </a:ext>
                </a:extLst>
              </p:cNvPr>
              <p:cNvGrpSpPr/>
              <p:nvPr/>
            </p:nvGrpSpPr>
            <p:grpSpPr>
              <a:xfrm>
                <a:off x="1907704" y="1772816"/>
                <a:ext cx="237140" cy="1500878"/>
                <a:chOff x="0" y="0"/>
                <a:chExt cx="219710" cy="138938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="" xmlns:a16="http://schemas.microsoft.com/office/drawing/2014/main" id="{EB149EDC-5B60-4403-A861-52DBD08A1848}"/>
                    </a:ext>
                  </a:extLst>
                </p:cNvPr>
                <p:cNvSpPr/>
                <p:nvPr/>
              </p:nvSpPr>
              <p:spPr>
                <a:xfrm>
                  <a:off x="76835" y="26670"/>
                  <a:ext cx="75565" cy="1330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57" name="Grouper 862">
                  <a:extLst>
                    <a:ext uri="{FF2B5EF4-FFF2-40B4-BE49-F238E27FC236}">
                      <a16:creationId xmlns="" xmlns:a16="http://schemas.microsoft.com/office/drawing/2014/main" id="{26165DF0-0863-48BD-B55F-140AED36DEA9}"/>
                    </a:ext>
                  </a:extLst>
                </p:cNvPr>
                <p:cNvGrpSpPr/>
                <p:nvPr/>
              </p:nvGrpSpPr>
              <p:grpSpPr>
                <a:xfrm>
                  <a:off x="0" y="1090295"/>
                  <a:ext cx="219710" cy="161925"/>
                  <a:chOff x="0" y="0"/>
                  <a:chExt cx="219710" cy="161925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="" xmlns:a16="http://schemas.microsoft.com/office/drawing/2014/main" id="{1C89BBC2-DE77-4020-BE8C-EE7E244A58A6}"/>
                      </a:ext>
                    </a:extLst>
                  </p:cNvPr>
                  <p:cNvSpPr/>
                  <p:nvPr/>
                </p:nvSpPr>
                <p:spPr>
                  <a:xfrm>
                    <a:off x="45720" y="45720"/>
                    <a:ext cx="134620" cy="11620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="" xmlns:a16="http://schemas.microsoft.com/office/drawing/2014/main" id="{DEDD90A0-FDCB-4CC6-B8BC-EC867D15305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9710" cy="4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="" xmlns:a16="http://schemas.microsoft.com/office/drawing/2014/main" id="{BCC9B9B5-12F6-4824-A66A-90BA47BF26C0}"/>
                    </a:ext>
                  </a:extLst>
                </p:cNvPr>
                <p:cNvSpPr/>
                <p:nvPr/>
              </p:nvSpPr>
              <p:spPr>
                <a:xfrm>
                  <a:off x="56515" y="0"/>
                  <a:ext cx="123825" cy="565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="" xmlns:a16="http://schemas.microsoft.com/office/drawing/2014/main" id="{50CA6191-DF3E-4FAE-8FE2-1AAC1D7FAFD3}"/>
                    </a:ext>
                  </a:extLst>
                </p:cNvPr>
                <p:cNvSpPr/>
                <p:nvPr/>
              </p:nvSpPr>
              <p:spPr>
                <a:xfrm>
                  <a:off x="58420" y="1327150"/>
                  <a:ext cx="108585" cy="622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1" name="Groupe 100"/>
          <p:cNvGrpSpPr/>
          <p:nvPr/>
        </p:nvGrpSpPr>
        <p:grpSpPr>
          <a:xfrm>
            <a:off x="4868364" y="3307042"/>
            <a:ext cx="1071788" cy="1994166"/>
            <a:chOff x="4283968" y="3754927"/>
            <a:chExt cx="1071788" cy="1994166"/>
          </a:xfrm>
        </p:grpSpPr>
        <p:grpSp>
          <p:nvGrpSpPr>
            <p:cNvPr id="62" name="Grouper 48">
              <a:extLst>
                <a:ext uri="{FF2B5EF4-FFF2-40B4-BE49-F238E27FC236}">
                  <a16:creationId xmlns="" xmlns:a16="http://schemas.microsoft.com/office/drawing/2014/main" id="{18FD65A8-A4DC-41C8-A251-3EC1C535C151}"/>
                </a:ext>
              </a:extLst>
            </p:cNvPr>
            <p:cNvGrpSpPr/>
            <p:nvPr/>
          </p:nvGrpSpPr>
          <p:grpSpPr>
            <a:xfrm>
              <a:off x="4283968" y="3933056"/>
              <a:ext cx="1071788" cy="1816037"/>
              <a:chOff x="0" y="0"/>
              <a:chExt cx="571500" cy="824230"/>
            </a:xfrm>
          </p:grpSpPr>
          <p:grpSp>
            <p:nvGrpSpPr>
              <p:cNvPr id="63" name="Grouper 31">
                <a:extLst>
                  <a:ext uri="{FF2B5EF4-FFF2-40B4-BE49-F238E27FC236}">
                    <a16:creationId xmlns="" xmlns:a16="http://schemas.microsoft.com/office/drawing/2014/main" id="{A58ED05F-4666-4F1D-9E5F-0606ED7945FE}"/>
                  </a:ext>
                </a:extLst>
              </p:cNvPr>
              <p:cNvGrpSpPr/>
              <p:nvPr/>
            </p:nvGrpSpPr>
            <p:grpSpPr>
              <a:xfrm>
                <a:off x="0" y="24130"/>
                <a:ext cx="571500" cy="800100"/>
                <a:chOff x="0" y="0"/>
                <a:chExt cx="571500" cy="800100"/>
              </a:xfrm>
            </p:grpSpPr>
            <p:sp>
              <p:nvSpPr>
                <p:cNvPr id="65" name="Arrondir un rectangle avec un coin du même côté 29">
                  <a:extLst>
                    <a:ext uri="{FF2B5EF4-FFF2-40B4-BE49-F238E27FC236}">
                      <a16:creationId xmlns="" xmlns:a16="http://schemas.microsoft.com/office/drawing/2014/main" id="{FA3F00A4-61E5-46AF-906F-9B0C8417EB11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6" name="Arrondir un rectangle avec un coin du même côté 30">
                  <a:extLst>
                    <a:ext uri="{FF2B5EF4-FFF2-40B4-BE49-F238E27FC236}">
                      <a16:creationId xmlns="" xmlns:a16="http://schemas.microsoft.com/office/drawing/2014/main" id="{AC8A050F-8E45-471E-A655-629B9280B446}"/>
                    </a:ext>
                  </a:extLst>
                </p:cNvPr>
                <p:cNvSpPr/>
                <p:nvPr/>
              </p:nvSpPr>
              <p:spPr>
                <a:xfrm rot="10800000">
                  <a:off x="0" y="457200"/>
                  <a:ext cx="571500" cy="3429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3C5E1F46-536B-4F26-B42D-73170A8316AF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7" name="Flèche : droite 94">
              <a:extLst>
                <a:ext uri="{FF2B5EF4-FFF2-40B4-BE49-F238E27FC236}">
                  <a16:creationId xmlns="" xmlns:a16="http://schemas.microsoft.com/office/drawing/2014/main" id="{497AC6EF-A5D0-4BCB-AA67-1BD938AAF1D9}"/>
                </a:ext>
              </a:extLst>
            </p:cNvPr>
            <p:cNvSpPr/>
            <p:nvPr/>
          </p:nvSpPr>
          <p:spPr>
            <a:xfrm rot="16200000" flipH="1">
              <a:off x="4380382" y="4025946"/>
              <a:ext cx="897170" cy="3551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 5">
              <a:extLst>
                <a:ext uri="{FF2B5EF4-FFF2-40B4-BE49-F238E27FC236}">
                  <a16:creationId xmlns="" xmlns:a16="http://schemas.microsoft.com/office/drawing/2014/main" id="{1C33CF96-CFCF-4C78-9886-EC31B1C461F6}"/>
                </a:ext>
              </a:extLst>
            </p:cNvPr>
            <p:cNvSpPr/>
            <p:nvPr/>
          </p:nvSpPr>
          <p:spPr>
            <a:xfrm>
              <a:off x="4468065" y="5212700"/>
              <a:ext cx="829136" cy="416935"/>
            </a:xfrm>
            <a:custGeom>
              <a:avLst/>
              <a:gdLst>
                <a:gd name="connsiteX0" fmla="*/ 136135 w 694935"/>
                <a:gd name="connsiteY0" fmla="*/ 171450 h 381009"/>
                <a:gd name="connsiteX1" fmla="*/ 523485 w 694935"/>
                <a:gd name="connsiteY1" fmla="*/ 177800 h 381009"/>
                <a:gd name="connsiteX2" fmla="*/ 529835 w 694935"/>
                <a:gd name="connsiteY2" fmla="*/ 196850 h 381009"/>
                <a:gd name="connsiteX3" fmla="*/ 510785 w 694935"/>
                <a:gd name="connsiteY3" fmla="*/ 209550 h 381009"/>
                <a:gd name="connsiteX4" fmla="*/ 256785 w 694935"/>
                <a:gd name="connsiteY4" fmla="*/ 196850 h 381009"/>
                <a:gd name="connsiteX5" fmla="*/ 237735 w 694935"/>
                <a:gd name="connsiteY5" fmla="*/ 190500 h 381009"/>
                <a:gd name="connsiteX6" fmla="*/ 205985 w 694935"/>
                <a:gd name="connsiteY6" fmla="*/ 196850 h 381009"/>
                <a:gd name="connsiteX7" fmla="*/ 250435 w 694935"/>
                <a:gd name="connsiteY7" fmla="*/ 247650 h 381009"/>
                <a:gd name="connsiteX8" fmla="*/ 459985 w 694935"/>
                <a:gd name="connsiteY8" fmla="*/ 241300 h 381009"/>
                <a:gd name="connsiteX9" fmla="*/ 479035 w 694935"/>
                <a:gd name="connsiteY9" fmla="*/ 228600 h 381009"/>
                <a:gd name="connsiteX10" fmla="*/ 485385 w 694935"/>
                <a:gd name="connsiteY10" fmla="*/ 203200 h 381009"/>
                <a:gd name="connsiteX11" fmla="*/ 479035 w 694935"/>
                <a:gd name="connsiteY11" fmla="*/ 139700 h 381009"/>
                <a:gd name="connsiteX12" fmla="*/ 447285 w 694935"/>
                <a:gd name="connsiteY12" fmla="*/ 114300 h 381009"/>
                <a:gd name="connsiteX13" fmla="*/ 421885 w 694935"/>
                <a:gd name="connsiteY13" fmla="*/ 101600 h 381009"/>
                <a:gd name="connsiteX14" fmla="*/ 352035 w 694935"/>
                <a:gd name="connsiteY14" fmla="*/ 107950 h 381009"/>
                <a:gd name="connsiteX15" fmla="*/ 332985 w 694935"/>
                <a:gd name="connsiteY15" fmla="*/ 114300 h 381009"/>
                <a:gd name="connsiteX16" fmla="*/ 320285 w 694935"/>
                <a:gd name="connsiteY16" fmla="*/ 133350 h 381009"/>
                <a:gd name="connsiteX17" fmla="*/ 282185 w 694935"/>
                <a:gd name="connsiteY17" fmla="*/ 158750 h 381009"/>
                <a:gd name="connsiteX18" fmla="*/ 263135 w 694935"/>
                <a:gd name="connsiteY18" fmla="*/ 171450 h 381009"/>
                <a:gd name="connsiteX19" fmla="*/ 218685 w 694935"/>
                <a:gd name="connsiteY19" fmla="*/ 184150 h 381009"/>
                <a:gd name="connsiteX20" fmla="*/ 199635 w 694935"/>
                <a:gd name="connsiteY20" fmla="*/ 190500 h 381009"/>
                <a:gd name="connsiteX21" fmla="*/ 174235 w 694935"/>
                <a:gd name="connsiteY21" fmla="*/ 196850 h 381009"/>
                <a:gd name="connsiteX22" fmla="*/ 155185 w 694935"/>
                <a:gd name="connsiteY22" fmla="*/ 203200 h 381009"/>
                <a:gd name="connsiteX23" fmla="*/ 123435 w 694935"/>
                <a:gd name="connsiteY23" fmla="*/ 209550 h 381009"/>
                <a:gd name="connsiteX24" fmla="*/ 72635 w 694935"/>
                <a:gd name="connsiteY24" fmla="*/ 222250 h 381009"/>
                <a:gd name="connsiteX25" fmla="*/ 2785 w 694935"/>
                <a:gd name="connsiteY25" fmla="*/ 215900 h 381009"/>
                <a:gd name="connsiteX26" fmla="*/ 9135 w 694935"/>
                <a:gd name="connsiteY26" fmla="*/ 190500 h 381009"/>
                <a:gd name="connsiteX27" fmla="*/ 21835 w 694935"/>
                <a:gd name="connsiteY27" fmla="*/ 171450 h 381009"/>
                <a:gd name="connsiteX28" fmla="*/ 66285 w 694935"/>
                <a:gd name="connsiteY28" fmla="*/ 158750 h 381009"/>
                <a:gd name="connsiteX29" fmla="*/ 161535 w 694935"/>
                <a:gd name="connsiteY29" fmla="*/ 171450 h 381009"/>
                <a:gd name="connsiteX30" fmla="*/ 225035 w 694935"/>
                <a:gd name="connsiteY30" fmla="*/ 203200 h 381009"/>
                <a:gd name="connsiteX31" fmla="*/ 301235 w 694935"/>
                <a:gd name="connsiteY31" fmla="*/ 234950 h 381009"/>
                <a:gd name="connsiteX32" fmla="*/ 320285 w 694935"/>
                <a:gd name="connsiteY32" fmla="*/ 241300 h 381009"/>
                <a:gd name="connsiteX33" fmla="*/ 371085 w 694935"/>
                <a:gd name="connsiteY33" fmla="*/ 266700 h 381009"/>
                <a:gd name="connsiteX34" fmla="*/ 390135 w 694935"/>
                <a:gd name="connsiteY34" fmla="*/ 279400 h 381009"/>
                <a:gd name="connsiteX35" fmla="*/ 409185 w 694935"/>
                <a:gd name="connsiteY35" fmla="*/ 285750 h 381009"/>
                <a:gd name="connsiteX36" fmla="*/ 434585 w 694935"/>
                <a:gd name="connsiteY36" fmla="*/ 298450 h 381009"/>
                <a:gd name="connsiteX37" fmla="*/ 625085 w 694935"/>
                <a:gd name="connsiteY37" fmla="*/ 247650 h 381009"/>
                <a:gd name="connsiteX38" fmla="*/ 586985 w 694935"/>
                <a:gd name="connsiteY38" fmla="*/ 209550 h 381009"/>
                <a:gd name="connsiteX39" fmla="*/ 561585 w 694935"/>
                <a:gd name="connsiteY39" fmla="*/ 196850 h 381009"/>
                <a:gd name="connsiteX40" fmla="*/ 517135 w 694935"/>
                <a:gd name="connsiteY40" fmla="*/ 184150 h 381009"/>
                <a:gd name="connsiteX41" fmla="*/ 479035 w 694935"/>
                <a:gd name="connsiteY41" fmla="*/ 177800 h 381009"/>
                <a:gd name="connsiteX42" fmla="*/ 440935 w 694935"/>
                <a:gd name="connsiteY42" fmla="*/ 165100 h 381009"/>
                <a:gd name="connsiteX43" fmla="*/ 421885 w 694935"/>
                <a:gd name="connsiteY43" fmla="*/ 158750 h 381009"/>
                <a:gd name="connsiteX44" fmla="*/ 396485 w 694935"/>
                <a:gd name="connsiteY44" fmla="*/ 146050 h 381009"/>
                <a:gd name="connsiteX45" fmla="*/ 358385 w 694935"/>
                <a:gd name="connsiteY45" fmla="*/ 120650 h 381009"/>
                <a:gd name="connsiteX46" fmla="*/ 320285 w 694935"/>
                <a:gd name="connsiteY46" fmla="*/ 107950 h 381009"/>
                <a:gd name="connsiteX47" fmla="*/ 231385 w 694935"/>
                <a:gd name="connsiteY47" fmla="*/ 114300 h 381009"/>
                <a:gd name="connsiteX48" fmla="*/ 212335 w 694935"/>
                <a:gd name="connsiteY48" fmla="*/ 120650 h 381009"/>
                <a:gd name="connsiteX49" fmla="*/ 186935 w 694935"/>
                <a:gd name="connsiteY49" fmla="*/ 158750 h 381009"/>
                <a:gd name="connsiteX50" fmla="*/ 174235 w 694935"/>
                <a:gd name="connsiteY50" fmla="*/ 177800 h 381009"/>
                <a:gd name="connsiteX51" fmla="*/ 167885 w 694935"/>
                <a:gd name="connsiteY51" fmla="*/ 196850 h 381009"/>
                <a:gd name="connsiteX52" fmla="*/ 136135 w 694935"/>
                <a:gd name="connsiteY52" fmla="*/ 254000 h 381009"/>
                <a:gd name="connsiteX53" fmla="*/ 142485 w 694935"/>
                <a:gd name="connsiteY53" fmla="*/ 279400 h 381009"/>
                <a:gd name="connsiteX54" fmla="*/ 167885 w 694935"/>
                <a:gd name="connsiteY54" fmla="*/ 292100 h 381009"/>
                <a:gd name="connsiteX55" fmla="*/ 218685 w 694935"/>
                <a:gd name="connsiteY55" fmla="*/ 304800 h 381009"/>
                <a:gd name="connsiteX56" fmla="*/ 237735 w 694935"/>
                <a:gd name="connsiteY56" fmla="*/ 311150 h 381009"/>
                <a:gd name="connsiteX57" fmla="*/ 453635 w 694935"/>
                <a:gd name="connsiteY57" fmla="*/ 304800 h 381009"/>
                <a:gd name="connsiteX58" fmla="*/ 479035 w 694935"/>
                <a:gd name="connsiteY58" fmla="*/ 298450 h 381009"/>
                <a:gd name="connsiteX59" fmla="*/ 561585 w 694935"/>
                <a:gd name="connsiteY59" fmla="*/ 304800 h 381009"/>
                <a:gd name="connsiteX60" fmla="*/ 599685 w 694935"/>
                <a:gd name="connsiteY60" fmla="*/ 336550 h 381009"/>
                <a:gd name="connsiteX61" fmla="*/ 593335 w 694935"/>
                <a:gd name="connsiteY61" fmla="*/ 361950 h 381009"/>
                <a:gd name="connsiteX62" fmla="*/ 472685 w 694935"/>
                <a:gd name="connsiteY62" fmla="*/ 355600 h 381009"/>
                <a:gd name="connsiteX63" fmla="*/ 447285 w 694935"/>
                <a:gd name="connsiteY63" fmla="*/ 342900 h 381009"/>
                <a:gd name="connsiteX64" fmla="*/ 409185 w 694935"/>
                <a:gd name="connsiteY64" fmla="*/ 336550 h 381009"/>
                <a:gd name="connsiteX65" fmla="*/ 301235 w 694935"/>
                <a:gd name="connsiteY65" fmla="*/ 323850 h 381009"/>
                <a:gd name="connsiteX66" fmla="*/ 256785 w 694935"/>
                <a:gd name="connsiteY66" fmla="*/ 317500 h 381009"/>
                <a:gd name="connsiteX67" fmla="*/ 193285 w 694935"/>
                <a:gd name="connsiteY67" fmla="*/ 298450 h 381009"/>
                <a:gd name="connsiteX68" fmla="*/ 174235 w 694935"/>
                <a:gd name="connsiteY68" fmla="*/ 292100 h 381009"/>
                <a:gd name="connsiteX69" fmla="*/ 155185 w 694935"/>
                <a:gd name="connsiteY69" fmla="*/ 285750 h 381009"/>
                <a:gd name="connsiteX70" fmla="*/ 85335 w 694935"/>
                <a:gd name="connsiteY70" fmla="*/ 311150 h 381009"/>
                <a:gd name="connsiteX71" fmla="*/ 91685 w 694935"/>
                <a:gd name="connsiteY71" fmla="*/ 368300 h 381009"/>
                <a:gd name="connsiteX72" fmla="*/ 142485 w 694935"/>
                <a:gd name="connsiteY72" fmla="*/ 381000 h 381009"/>
                <a:gd name="connsiteX73" fmla="*/ 358385 w 694935"/>
                <a:gd name="connsiteY73" fmla="*/ 374650 h 381009"/>
                <a:gd name="connsiteX74" fmla="*/ 377435 w 694935"/>
                <a:gd name="connsiteY74" fmla="*/ 368300 h 381009"/>
                <a:gd name="connsiteX75" fmla="*/ 409185 w 694935"/>
                <a:gd name="connsiteY75" fmla="*/ 349250 h 381009"/>
                <a:gd name="connsiteX76" fmla="*/ 428235 w 694935"/>
                <a:gd name="connsiteY76" fmla="*/ 336550 h 381009"/>
                <a:gd name="connsiteX77" fmla="*/ 472685 w 694935"/>
                <a:gd name="connsiteY77" fmla="*/ 323850 h 381009"/>
                <a:gd name="connsiteX78" fmla="*/ 491735 w 694935"/>
                <a:gd name="connsiteY78" fmla="*/ 311150 h 381009"/>
                <a:gd name="connsiteX79" fmla="*/ 542535 w 694935"/>
                <a:gd name="connsiteY79" fmla="*/ 298450 h 381009"/>
                <a:gd name="connsiteX80" fmla="*/ 561585 w 694935"/>
                <a:gd name="connsiteY80" fmla="*/ 234950 h 381009"/>
                <a:gd name="connsiteX81" fmla="*/ 567935 w 694935"/>
                <a:gd name="connsiteY81" fmla="*/ 215900 h 381009"/>
                <a:gd name="connsiteX82" fmla="*/ 231385 w 694935"/>
                <a:gd name="connsiteY82" fmla="*/ 196850 h 381009"/>
                <a:gd name="connsiteX83" fmla="*/ 212335 w 694935"/>
                <a:gd name="connsiteY83" fmla="*/ 190500 h 381009"/>
                <a:gd name="connsiteX84" fmla="*/ 161535 w 694935"/>
                <a:gd name="connsiteY84" fmla="*/ 177800 h 381009"/>
                <a:gd name="connsiteX85" fmla="*/ 142485 w 694935"/>
                <a:gd name="connsiteY85" fmla="*/ 165100 h 381009"/>
                <a:gd name="connsiteX86" fmla="*/ 98035 w 694935"/>
                <a:gd name="connsiteY86" fmla="*/ 152400 h 381009"/>
                <a:gd name="connsiteX87" fmla="*/ 78985 w 694935"/>
                <a:gd name="connsiteY87" fmla="*/ 146050 h 381009"/>
                <a:gd name="connsiteX88" fmla="*/ 59935 w 694935"/>
                <a:gd name="connsiteY88" fmla="*/ 133350 h 381009"/>
                <a:gd name="connsiteX89" fmla="*/ 66285 w 694935"/>
                <a:gd name="connsiteY89" fmla="*/ 82550 h 381009"/>
                <a:gd name="connsiteX90" fmla="*/ 91685 w 694935"/>
                <a:gd name="connsiteY90" fmla="*/ 44450 h 381009"/>
                <a:gd name="connsiteX91" fmla="*/ 123435 w 694935"/>
                <a:gd name="connsiteY91" fmla="*/ 0 h 381009"/>
                <a:gd name="connsiteX92" fmla="*/ 186935 w 694935"/>
                <a:gd name="connsiteY92" fmla="*/ 6350 h 381009"/>
                <a:gd name="connsiteX93" fmla="*/ 256785 w 694935"/>
                <a:gd name="connsiteY93" fmla="*/ 38100 h 381009"/>
                <a:gd name="connsiteX94" fmla="*/ 282185 w 694935"/>
                <a:gd name="connsiteY94" fmla="*/ 44450 h 381009"/>
                <a:gd name="connsiteX95" fmla="*/ 313935 w 694935"/>
                <a:gd name="connsiteY95" fmla="*/ 57150 h 381009"/>
                <a:gd name="connsiteX96" fmla="*/ 339335 w 694935"/>
                <a:gd name="connsiteY96" fmla="*/ 63500 h 381009"/>
                <a:gd name="connsiteX97" fmla="*/ 364735 w 694935"/>
                <a:gd name="connsiteY97" fmla="*/ 76200 h 381009"/>
                <a:gd name="connsiteX98" fmla="*/ 409185 w 694935"/>
                <a:gd name="connsiteY98" fmla="*/ 88900 h 381009"/>
                <a:gd name="connsiteX99" fmla="*/ 447285 w 694935"/>
                <a:gd name="connsiteY99" fmla="*/ 101600 h 381009"/>
                <a:gd name="connsiteX100" fmla="*/ 466335 w 694935"/>
                <a:gd name="connsiteY100" fmla="*/ 107950 h 381009"/>
                <a:gd name="connsiteX101" fmla="*/ 498085 w 694935"/>
                <a:gd name="connsiteY101" fmla="*/ 114300 h 381009"/>
                <a:gd name="connsiteX102" fmla="*/ 599685 w 694935"/>
                <a:gd name="connsiteY102" fmla="*/ 107950 h 381009"/>
                <a:gd name="connsiteX103" fmla="*/ 618735 w 694935"/>
                <a:gd name="connsiteY103" fmla="*/ 88900 h 381009"/>
                <a:gd name="connsiteX104" fmla="*/ 580635 w 694935"/>
                <a:gd name="connsiteY104" fmla="*/ 76200 h 381009"/>
                <a:gd name="connsiteX105" fmla="*/ 504435 w 694935"/>
                <a:gd name="connsiteY105" fmla="*/ 82550 h 381009"/>
                <a:gd name="connsiteX106" fmla="*/ 485385 w 694935"/>
                <a:gd name="connsiteY106" fmla="*/ 88900 h 381009"/>
                <a:gd name="connsiteX107" fmla="*/ 479035 w 694935"/>
                <a:gd name="connsiteY107" fmla="*/ 107950 h 381009"/>
                <a:gd name="connsiteX108" fmla="*/ 466335 w 694935"/>
                <a:gd name="connsiteY108" fmla="*/ 127000 h 381009"/>
                <a:gd name="connsiteX109" fmla="*/ 421885 w 694935"/>
                <a:gd name="connsiteY109" fmla="*/ 165100 h 381009"/>
                <a:gd name="connsiteX110" fmla="*/ 402835 w 694935"/>
                <a:gd name="connsiteY110" fmla="*/ 177800 h 381009"/>
                <a:gd name="connsiteX111" fmla="*/ 377435 w 694935"/>
                <a:gd name="connsiteY111" fmla="*/ 184150 h 381009"/>
                <a:gd name="connsiteX112" fmla="*/ 358385 w 694935"/>
                <a:gd name="connsiteY112" fmla="*/ 190500 h 381009"/>
                <a:gd name="connsiteX113" fmla="*/ 142485 w 694935"/>
                <a:gd name="connsiteY113" fmla="*/ 209550 h 381009"/>
                <a:gd name="connsiteX114" fmla="*/ 104385 w 694935"/>
                <a:gd name="connsiteY114" fmla="*/ 222250 h 381009"/>
                <a:gd name="connsiteX115" fmla="*/ 85335 w 694935"/>
                <a:gd name="connsiteY115" fmla="*/ 228600 h 381009"/>
                <a:gd name="connsiteX116" fmla="*/ 47235 w 694935"/>
                <a:gd name="connsiteY116" fmla="*/ 266700 h 381009"/>
                <a:gd name="connsiteX117" fmla="*/ 9135 w 694935"/>
                <a:gd name="connsiteY117" fmla="*/ 292100 h 381009"/>
                <a:gd name="connsiteX118" fmla="*/ 72635 w 694935"/>
                <a:gd name="connsiteY118" fmla="*/ 311150 h 381009"/>
                <a:gd name="connsiteX119" fmla="*/ 434585 w 694935"/>
                <a:gd name="connsiteY119" fmla="*/ 304800 h 381009"/>
                <a:gd name="connsiteX120" fmla="*/ 485385 w 694935"/>
                <a:gd name="connsiteY120" fmla="*/ 298450 h 381009"/>
                <a:gd name="connsiteX121" fmla="*/ 504435 w 694935"/>
                <a:gd name="connsiteY121" fmla="*/ 292100 h 381009"/>
                <a:gd name="connsiteX122" fmla="*/ 580635 w 694935"/>
                <a:gd name="connsiteY122" fmla="*/ 273050 h 381009"/>
                <a:gd name="connsiteX123" fmla="*/ 599685 w 694935"/>
                <a:gd name="connsiteY123" fmla="*/ 260350 h 381009"/>
                <a:gd name="connsiteX124" fmla="*/ 656835 w 694935"/>
                <a:gd name="connsiteY124" fmla="*/ 241300 h 381009"/>
                <a:gd name="connsiteX125" fmla="*/ 675885 w 694935"/>
                <a:gd name="connsiteY125" fmla="*/ 234950 h 381009"/>
                <a:gd name="connsiteX126" fmla="*/ 694935 w 694935"/>
                <a:gd name="connsiteY126" fmla="*/ 228600 h 381009"/>
                <a:gd name="connsiteX127" fmla="*/ 688585 w 694935"/>
                <a:gd name="connsiteY127" fmla="*/ 190500 h 381009"/>
                <a:gd name="connsiteX128" fmla="*/ 669535 w 694935"/>
                <a:gd name="connsiteY128" fmla="*/ 171450 h 381009"/>
                <a:gd name="connsiteX129" fmla="*/ 618735 w 694935"/>
                <a:gd name="connsiteY129" fmla="*/ 152400 h 381009"/>
                <a:gd name="connsiteX130" fmla="*/ 561585 w 694935"/>
                <a:gd name="connsiteY130" fmla="*/ 158750 h 381009"/>
                <a:gd name="connsiteX131" fmla="*/ 529835 w 694935"/>
                <a:gd name="connsiteY131" fmla="*/ 190500 h 381009"/>
                <a:gd name="connsiteX132" fmla="*/ 529835 w 694935"/>
                <a:gd name="connsiteY132" fmla="*/ 196850 h 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694935" h="381009">
                  <a:moveTo>
                    <a:pt x="136135" y="171450"/>
                  </a:moveTo>
                  <a:lnTo>
                    <a:pt x="523485" y="177800"/>
                  </a:lnTo>
                  <a:cubicBezTo>
                    <a:pt x="530165" y="178231"/>
                    <a:pt x="532321" y="190635"/>
                    <a:pt x="529835" y="196850"/>
                  </a:cubicBezTo>
                  <a:cubicBezTo>
                    <a:pt x="527001" y="203936"/>
                    <a:pt x="517135" y="205317"/>
                    <a:pt x="510785" y="209550"/>
                  </a:cubicBezTo>
                  <a:cubicBezTo>
                    <a:pt x="393620" y="206295"/>
                    <a:pt x="342382" y="221306"/>
                    <a:pt x="256785" y="196850"/>
                  </a:cubicBezTo>
                  <a:cubicBezTo>
                    <a:pt x="250349" y="195011"/>
                    <a:pt x="244085" y="192617"/>
                    <a:pt x="237735" y="190500"/>
                  </a:cubicBezTo>
                  <a:cubicBezTo>
                    <a:pt x="227152" y="192617"/>
                    <a:pt x="209775" y="186744"/>
                    <a:pt x="205985" y="196850"/>
                  </a:cubicBezTo>
                  <a:cubicBezTo>
                    <a:pt x="187952" y="244938"/>
                    <a:pt x="227177" y="242998"/>
                    <a:pt x="250435" y="247650"/>
                  </a:cubicBezTo>
                  <a:cubicBezTo>
                    <a:pt x="320285" y="245533"/>
                    <a:pt x="390344" y="247103"/>
                    <a:pt x="459985" y="241300"/>
                  </a:cubicBezTo>
                  <a:cubicBezTo>
                    <a:pt x="467590" y="240666"/>
                    <a:pt x="474802" y="234950"/>
                    <a:pt x="479035" y="228600"/>
                  </a:cubicBezTo>
                  <a:cubicBezTo>
                    <a:pt x="483876" y="221338"/>
                    <a:pt x="483268" y="211667"/>
                    <a:pt x="485385" y="203200"/>
                  </a:cubicBezTo>
                  <a:cubicBezTo>
                    <a:pt x="483268" y="182033"/>
                    <a:pt x="483818" y="160427"/>
                    <a:pt x="479035" y="139700"/>
                  </a:cubicBezTo>
                  <a:cubicBezTo>
                    <a:pt x="473800" y="117017"/>
                    <a:pt x="463771" y="121365"/>
                    <a:pt x="447285" y="114300"/>
                  </a:cubicBezTo>
                  <a:cubicBezTo>
                    <a:pt x="438584" y="110571"/>
                    <a:pt x="430352" y="105833"/>
                    <a:pt x="421885" y="101600"/>
                  </a:cubicBezTo>
                  <a:cubicBezTo>
                    <a:pt x="398602" y="103717"/>
                    <a:pt x="375179" y="104644"/>
                    <a:pt x="352035" y="107950"/>
                  </a:cubicBezTo>
                  <a:cubicBezTo>
                    <a:pt x="345409" y="108897"/>
                    <a:pt x="338212" y="110119"/>
                    <a:pt x="332985" y="114300"/>
                  </a:cubicBezTo>
                  <a:cubicBezTo>
                    <a:pt x="327026" y="119068"/>
                    <a:pt x="326028" y="128324"/>
                    <a:pt x="320285" y="133350"/>
                  </a:cubicBezTo>
                  <a:cubicBezTo>
                    <a:pt x="308798" y="143401"/>
                    <a:pt x="294885" y="150283"/>
                    <a:pt x="282185" y="158750"/>
                  </a:cubicBezTo>
                  <a:cubicBezTo>
                    <a:pt x="275835" y="162983"/>
                    <a:pt x="270375" y="169037"/>
                    <a:pt x="263135" y="171450"/>
                  </a:cubicBezTo>
                  <a:cubicBezTo>
                    <a:pt x="217460" y="186675"/>
                    <a:pt x="274499" y="168203"/>
                    <a:pt x="218685" y="184150"/>
                  </a:cubicBezTo>
                  <a:cubicBezTo>
                    <a:pt x="212249" y="185989"/>
                    <a:pt x="206071" y="188661"/>
                    <a:pt x="199635" y="190500"/>
                  </a:cubicBezTo>
                  <a:cubicBezTo>
                    <a:pt x="191244" y="192898"/>
                    <a:pt x="182626" y="194452"/>
                    <a:pt x="174235" y="196850"/>
                  </a:cubicBezTo>
                  <a:cubicBezTo>
                    <a:pt x="167799" y="198689"/>
                    <a:pt x="161679" y="201577"/>
                    <a:pt x="155185" y="203200"/>
                  </a:cubicBezTo>
                  <a:cubicBezTo>
                    <a:pt x="144714" y="205818"/>
                    <a:pt x="133952" y="207123"/>
                    <a:pt x="123435" y="209550"/>
                  </a:cubicBezTo>
                  <a:cubicBezTo>
                    <a:pt x="106428" y="213475"/>
                    <a:pt x="72635" y="222250"/>
                    <a:pt x="72635" y="222250"/>
                  </a:cubicBezTo>
                  <a:lnTo>
                    <a:pt x="2785" y="215900"/>
                  </a:lnTo>
                  <a:cubicBezTo>
                    <a:pt x="-5021" y="211997"/>
                    <a:pt x="5697" y="198522"/>
                    <a:pt x="9135" y="190500"/>
                  </a:cubicBezTo>
                  <a:cubicBezTo>
                    <a:pt x="12141" y="183485"/>
                    <a:pt x="15876" y="176218"/>
                    <a:pt x="21835" y="171450"/>
                  </a:cubicBezTo>
                  <a:cubicBezTo>
                    <a:pt x="25976" y="168137"/>
                    <a:pt x="64626" y="159165"/>
                    <a:pt x="66285" y="158750"/>
                  </a:cubicBezTo>
                  <a:cubicBezTo>
                    <a:pt x="98035" y="162983"/>
                    <a:pt x="129940" y="166184"/>
                    <a:pt x="161535" y="171450"/>
                  </a:cubicBezTo>
                  <a:cubicBezTo>
                    <a:pt x="183921" y="175181"/>
                    <a:pt x="207544" y="194915"/>
                    <a:pt x="225035" y="203200"/>
                  </a:cubicBezTo>
                  <a:cubicBezTo>
                    <a:pt x="249903" y="214980"/>
                    <a:pt x="275130" y="226248"/>
                    <a:pt x="301235" y="234950"/>
                  </a:cubicBezTo>
                  <a:cubicBezTo>
                    <a:pt x="307585" y="237067"/>
                    <a:pt x="314191" y="238530"/>
                    <a:pt x="320285" y="241300"/>
                  </a:cubicBezTo>
                  <a:cubicBezTo>
                    <a:pt x="337520" y="249134"/>
                    <a:pt x="355333" y="256198"/>
                    <a:pt x="371085" y="266700"/>
                  </a:cubicBezTo>
                  <a:cubicBezTo>
                    <a:pt x="377435" y="270933"/>
                    <a:pt x="383309" y="275987"/>
                    <a:pt x="390135" y="279400"/>
                  </a:cubicBezTo>
                  <a:cubicBezTo>
                    <a:pt x="396122" y="282393"/>
                    <a:pt x="403033" y="283113"/>
                    <a:pt x="409185" y="285750"/>
                  </a:cubicBezTo>
                  <a:cubicBezTo>
                    <a:pt x="417886" y="289479"/>
                    <a:pt x="426118" y="294217"/>
                    <a:pt x="434585" y="298450"/>
                  </a:cubicBezTo>
                  <a:cubicBezTo>
                    <a:pt x="541639" y="294997"/>
                    <a:pt x="664602" y="356321"/>
                    <a:pt x="625085" y="247650"/>
                  </a:cubicBezTo>
                  <a:cubicBezTo>
                    <a:pt x="618510" y="229569"/>
                    <a:pt x="602543" y="218440"/>
                    <a:pt x="586985" y="209550"/>
                  </a:cubicBezTo>
                  <a:cubicBezTo>
                    <a:pt x="578766" y="204854"/>
                    <a:pt x="570286" y="200579"/>
                    <a:pt x="561585" y="196850"/>
                  </a:cubicBezTo>
                  <a:cubicBezTo>
                    <a:pt x="550994" y="192311"/>
                    <a:pt x="527205" y="186164"/>
                    <a:pt x="517135" y="184150"/>
                  </a:cubicBezTo>
                  <a:cubicBezTo>
                    <a:pt x="504510" y="181625"/>
                    <a:pt x="491526" y="180923"/>
                    <a:pt x="479035" y="177800"/>
                  </a:cubicBezTo>
                  <a:cubicBezTo>
                    <a:pt x="466048" y="174553"/>
                    <a:pt x="453635" y="169333"/>
                    <a:pt x="440935" y="165100"/>
                  </a:cubicBezTo>
                  <a:cubicBezTo>
                    <a:pt x="434585" y="162983"/>
                    <a:pt x="427872" y="161743"/>
                    <a:pt x="421885" y="158750"/>
                  </a:cubicBezTo>
                  <a:cubicBezTo>
                    <a:pt x="413418" y="154517"/>
                    <a:pt x="404602" y="150920"/>
                    <a:pt x="396485" y="146050"/>
                  </a:cubicBezTo>
                  <a:cubicBezTo>
                    <a:pt x="383397" y="138197"/>
                    <a:pt x="372865" y="125477"/>
                    <a:pt x="358385" y="120650"/>
                  </a:cubicBezTo>
                  <a:lnTo>
                    <a:pt x="320285" y="107950"/>
                  </a:lnTo>
                  <a:cubicBezTo>
                    <a:pt x="290652" y="110067"/>
                    <a:pt x="260890" y="110829"/>
                    <a:pt x="231385" y="114300"/>
                  </a:cubicBezTo>
                  <a:cubicBezTo>
                    <a:pt x="224737" y="115082"/>
                    <a:pt x="217068" y="115917"/>
                    <a:pt x="212335" y="120650"/>
                  </a:cubicBezTo>
                  <a:cubicBezTo>
                    <a:pt x="201542" y="131443"/>
                    <a:pt x="195402" y="146050"/>
                    <a:pt x="186935" y="158750"/>
                  </a:cubicBezTo>
                  <a:cubicBezTo>
                    <a:pt x="182702" y="165100"/>
                    <a:pt x="176648" y="170560"/>
                    <a:pt x="174235" y="177800"/>
                  </a:cubicBezTo>
                  <a:cubicBezTo>
                    <a:pt x="172118" y="184150"/>
                    <a:pt x="171136" y="190999"/>
                    <a:pt x="167885" y="196850"/>
                  </a:cubicBezTo>
                  <a:cubicBezTo>
                    <a:pt x="131494" y="262354"/>
                    <a:pt x="150503" y="210895"/>
                    <a:pt x="136135" y="254000"/>
                  </a:cubicBezTo>
                  <a:cubicBezTo>
                    <a:pt x="138252" y="262467"/>
                    <a:pt x="136898" y="272696"/>
                    <a:pt x="142485" y="279400"/>
                  </a:cubicBezTo>
                  <a:cubicBezTo>
                    <a:pt x="148545" y="286672"/>
                    <a:pt x="158905" y="289107"/>
                    <a:pt x="167885" y="292100"/>
                  </a:cubicBezTo>
                  <a:cubicBezTo>
                    <a:pt x="184444" y="297620"/>
                    <a:pt x="201846" y="300207"/>
                    <a:pt x="218685" y="304800"/>
                  </a:cubicBezTo>
                  <a:cubicBezTo>
                    <a:pt x="225143" y="306561"/>
                    <a:pt x="231385" y="309033"/>
                    <a:pt x="237735" y="311150"/>
                  </a:cubicBezTo>
                  <a:cubicBezTo>
                    <a:pt x="309702" y="309033"/>
                    <a:pt x="381737" y="308584"/>
                    <a:pt x="453635" y="304800"/>
                  </a:cubicBezTo>
                  <a:cubicBezTo>
                    <a:pt x="462350" y="304341"/>
                    <a:pt x="470308" y="298450"/>
                    <a:pt x="479035" y="298450"/>
                  </a:cubicBezTo>
                  <a:cubicBezTo>
                    <a:pt x="506633" y="298450"/>
                    <a:pt x="534068" y="302683"/>
                    <a:pt x="561585" y="304800"/>
                  </a:cubicBezTo>
                  <a:cubicBezTo>
                    <a:pt x="569776" y="310260"/>
                    <a:pt x="596809" y="326484"/>
                    <a:pt x="599685" y="336550"/>
                  </a:cubicBezTo>
                  <a:cubicBezTo>
                    <a:pt x="602083" y="344941"/>
                    <a:pt x="595452" y="353483"/>
                    <a:pt x="593335" y="361950"/>
                  </a:cubicBezTo>
                  <a:cubicBezTo>
                    <a:pt x="553118" y="359833"/>
                    <a:pt x="512619" y="360809"/>
                    <a:pt x="472685" y="355600"/>
                  </a:cubicBezTo>
                  <a:cubicBezTo>
                    <a:pt x="463298" y="354376"/>
                    <a:pt x="456352" y="345620"/>
                    <a:pt x="447285" y="342900"/>
                  </a:cubicBezTo>
                  <a:cubicBezTo>
                    <a:pt x="434953" y="339200"/>
                    <a:pt x="421931" y="338371"/>
                    <a:pt x="409185" y="336550"/>
                  </a:cubicBezTo>
                  <a:cubicBezTo>
                    <a:pt x="357865" y="329219"/>
                    <a:pt x="354568" y="330517"/>
                    <a:pt x="301235" y="323850"/>
                  </a:cubicBezTo>
                  <a:cubicBezTo>
                    <a:pt x="286383" y="321994"/>
                    <a:pt x="271511" y="320177"/>
                    <a:pt x="256785" y="317500"/>
                  </a:cubicBezTo>
                  <a:cubicBezTo>
                    <a:pt x="235672" y="313661"/>
                    <a:pt x="213167" y="305077"/>
                    <a:pt x="193285" y="298450"/>
                  </a:cubicBezTo>
                  <a:lnTo>
                    <a:pt x="174235" y="292100"/>
                  </a:lnTo>
                  <a:lnTo>
                    <a:pt x="155185" y="285750"/>
                  </a:lnTo>
                  <a:cubicBezTo>
                    <a:pt x="126584" y="288610"/>
                    <a:pt x="85335" y="273227"/>
                    <a:pt x="85335" y="311150"/>
                  </a:cubicBezTo>
                  <a:cubicBezTo>
                    <a:pt x="85335" y="330317"/>
                    <a:pt x="79548" y="353465"/>
                    <a:pt x="91685" y="368300"/>
                  </a:cubicBezTo>
                  <a:cubicBezTo>
                    <a:pt x="102738" y="381809"/>
                    <a:pt x="142485" y="381000"/>
                    <a:pt x="142485" y="381000"/>
                  </a:cubicBezTo>
                  <a:cubicBezTo>
                    <a:pt x="214452" y="378883"/>
                    <a:pt x="286492" y="378536"/>
                    <a:pt x="358385" y="374650"/>
                  </a:cubicBezTo>
                  <a:cubicBezTo>
                    <a:pt x="365069" y="374289"/>
                    <a:pt x="371448" y="371293"/>
                    <a:pt x="377435" y="368300"/>
                  </a:cubicBezTo>
                  <a:cubicBezTo>
                    <a:pt x="388474" y="362780"/>
                    <a:pt x="398719" y="355791"/>
                    <a:pt x="409185" y="349250"/>
                  </a:cubicBezTo>
                  <a:cubicBezTo>
                    <a:pt x="415657" y="345205"/>
                    <a:pt x="421220" y="339556"/>
                    <a:pt x="428235" y="336550"/>
                  </a:cubicBezTo>
                  <a:cubicBezTo>
                    <a:pt x="456719" y="324343"/>
                    <a:pt x="447971" y="336207"/>
                    <a:pt x="472685" y="323850"/>
                  </a:cubicBezTo>
                  <a:cubicBezTo>
                    <a:pt x="479511" y="320437"/>
                    <a:pt x="484909" y="314563"/>
                    <a:pt x="491735" y="311150"/>
                  </a:cubicBezTo>
                  <a:cubicBezTo>
                    <a:pt x="504752" y="304641"/>
                    <a:pt x="530459" y="300865"/>
                    <a:pt x="542535" y="298450"/>
                  </a:cubicBezTo>
                  <a:cubicBezTo>
                    <a:pt x="552132" y="260063"/>
                    <a:pt x="546125" y="281329"/>
                    <a:pt x="561585" y="234950"/>
                  </a:cubicBezTo>
                  <a:lnTo>
                    <a:pt x="567935" y="215900"/>
                  </a:lnTo>
                  <a:cubicBezTo>
                    <a:pt x="460148" y="144042"/>
                    <a:pt x="565684" y="209465"/>
                    <a:pt x="231385" y="196850"/>
                  </a:cubicBezTo>
                  <a:cubicBezTo>
                    <a:pt x="224696" y="196598"/>
                    <a:pt x="218793" y="192261"/>
                    <a:pt x="212335" y="190500"/>
                  </a:cubicBezTo>
                  <a:cubicBezTo>
                    <a:pt x="195496" y="185907"/>
                    <a:pt x="161535" y="177800"/>
                    <a:pt x="161535" y="177800"/>
                  </a:cubicBezTo>
                  <a:cubicBezTo>
                    <a:pt x="155185" y="173567"/>
                    <a:pt x="149311" y="168513"/>
                    <a:pt x="142485" y="165100"/>
                  </a:cubicBezTo>
                  <a:cubicBezTo>
                    <a:pt x="132335" y="160025"/>
                    <a:pt x="107530" y="155113"/>
                    <a:pt x="98035" y="152400"/>
                  </a:cubicBezTo>
                  <a:cubicBezTo>
                    <a:pt x="91599" y="150561"/>
                    <a:pt x="84972" y="149043"/>
                    <a:pt x="78985" y="146050"/>
                  </a:cubicBezTo>
                  <a:cubicBezTo>
                    <a:pt x="72159" y="142637"/>
                    <a:pt x="66285" y="137583"/>
                    <a:pt x="59935" y="133350"/>
                  </a:cubicBezTo>
                  <a:cubicBezTo>
                    <a:pt x="62052" y="116417"/>
                    <a:pt x="60545" y="98621"/>
                    <a:pt x="66285" y="82550"/>
                  </a:cubicBezTo>
                  <a:cubicBezTo>
                    <a:pt x="71419" y="68176"/>
                    <a:pt x="83218" y="57150"/>
                    <a:pt x="91685" y="44450"/>
                  </a:cubicBezTo>
                  <a:cubicBezTo>
                    <a:pt x="110256" y="16594"/>
                    <a:pt x="99806" y="31505"/>
                    <a:pt x="123435" y="0"/>
                  </a:cubicBezTo>
                  <a:cubicBezTo>
                    <a:pt x="144602" y="2117"/>
                    <a:pt x="166228" y="1478"/>
                    <a:pt x="186935" y="6350"/>
                  </a:cubicBezTo>
                  <a:cubicBezTo>
                    <a:pt x="227224" y="15830"/>
                    <a:pt x="224519" y="26000"/>
                    <a:pt x="256785" y="38100"/>
                  </a:cubicBezTo>
                  <a:cubicBezTo>
                    <a:pt x="264957" y="41164"/>
                    <a:pt x="273906" y="41690"/>
                    <a:pt x="282185" y="44450"/>
                  </a:cubicBezTo>
                  <a:cubicBezTo>
                    <a:pt x="292999" y="48055"/>
                    <a:pt x="303121" y="53545"/>
                    <a:pt x="313935" y="57150"/>
                  </a:cubicBezTo>
                  <a:cubicBezTo>
                    <a:pt x="322214" y="59910"/>
                    <a:pt x="331163" y="60436"/>
                    <a:pt x="339335" y="63500"/>
                  </a:cubicBezTo>
                  <a:cubicBezTo>
                    <a:pt x="348198" y="66824"/>
                    <a:pt x="356034" y="72471"/>
                    <a:pt x="364735" y="76200"/>
                  </a:cubicBezTo>
                  <a:cubicBezTo>
                    <a:pt x="381333" y="83313"/>
                    <a:pt x="391283" y="83529"/>
                    <a:pt x="409185" y="88900"/>
                  </a:cubicBezTo>
                  <a:cubicBezTo>
                    <a:pt x="422007" y="92747"/>
                    <a:pt x="434585" y="97367"/>
                    <a:pt x="447285" y="101600"/>
                  </a:cubicBezTo>
                  <a:cubicBezTo>
                    <a:pt x="453635" y="103717"/>
                    <a:pt x="459771" y="106637"/>
                    <a:pt x="466335" y="107950"/>
                  </a:cubicBezTo>
                  <a:lnTo>
                    <a:pt x="498085" y="114300"/>
                  </a:lnTo>
                  <a:cubicBezTo>
                    <a:pt x="531952" y="112183"/>
                    <a:pt x="566480" y="114941"/>
                    <a:pt x="599685" y="107950"/>
                  </a:cubicBezTo>
                  <a:cubicBezTo>
                    <a:pt x="608473" y="106100"/>
                    <a:pt x="623355" y="96601"/>
                    <a:pt x="618735" y="88900"/>
                  </a:cubicBezTo>
                  <a:cubicBezTo>
                    <a:pt x="611847" y="77421"/>
                    <a:pt x="593335" y="80433"/>
                    <a:pt x="580635" y="76200"/>
                  </a:cubicBezTo>
                  <a:cubicBezTo>
                    <a:pt x="555235" y="78317"/>
                    <a:pt x="529699" y="79181"/>
                    <a:pt x="504435" y="82550"/>
                  </a:cubicBezTo>
                  <a:cubicBezTo>
                    <a:pt x="497800" y="83435"/>
                    <a:pt x="490118" y="84167"/>
                    <a:pt x="485385" y="88900"/>
                  </a:cubicBezTo>
                  <a:cubicBezTo>
                    <a:pt x="480652" y="93633"/>
                    <a:pt x="482028" y="101963"/>
                    <a:pt x="479035" y="107950"/>
                  </a:cubicBezTo>
                  <a:cubicBezTo>
                    <a:pt x="475622" y="114776"/>
                    <a:pt x="471221" y="121137"/>
                    <a:pt x="466335" y="127000"/>
                  </a:cubicBezTo>
                  <a:cubicBezTo>
                    <a:pt x="452760" y="143290"/>
                    <a:pt x="439197" y="152734"/>
                    <a:pt x="421885" y="165100"/>
                  </a:cubicBezTo>
                  <a:cubicBezTo>
                    <a:pt x="415675" y="169536"/>
                    <a:pt x="409850" y="174794"/>
                    <a:pt x="402835" y="177800"/>
                  </a:cubicBezTo>
                  <a:cubicBezTo>
                    <a:pt x="394813" y="181238"/>
                    <a:pt x="385826" y="181752"/>
                    <a:pt x="377435" y="184150"/>
                  </a:cubicBezTo>
                  <a:cubicBezTo>
                    <a:pt x="370999" y="185989"/>
                    <a:pt x="364907" y="188995"/>
                    <a:pt x="358385" y="190500"/>
                  </a:cubicBezTo>
                  <a:cubicBezTo>
                    <a:pt x="263473" y="212403"/>
                    <a:pt x="273007" y="204112"/>
                    <a:pt x="142485" y="209550"/>
                  </a:cubicBezTo>
                  <a:lnTo>
                    <a:pt x="104385" y="222250"/>
                  </a:lnTo>
                  <a:lnTo>
                    <a:pt x="85335" y="228600"/>
                  </a:lnTo>
                  <a:cubicBezTo>
                    <a:pt x="72635" y="241300"/>
                    <a:pt x="62179" y="256737"/>
                    <a:pt x="47235" y="266700"/>
                  </a:cubicBezTo>
                  <a:lnTo>
                    <a:pt x="9135" y="292100"/>
                  </a:lnTo>
                  <a:cubicBezTo>
                    <a:pt x="55514" y="307560"/>
                    <a:pt x="34248" y="301553"/>
                    <a:pt x="72635" y="311150"/>
                  </a:cubicBezTo>
                  <a:lnTo>
                    <a:pt x="434585" y="304800"/>
                  </a:lnTo>
                  <a:cubicBezTo>
                    <a:pt x="451642" y="304275"/>
                    <a:pt x="468595" y="301503"/>
                    <a:pt x="485385" y="298450"/>
                  </a:cubicBezTo>
                  <a:cubicBezTo>
                    <a:pt x="491971" y="297253"/>
                    <a:pt x="497941" y="293723"/>
                    <a:pt x="504435" y="292100"/>
                  </a:cubicBezTo>
                  <a:cubicBezTo>
                    <a:pt x="616900" y="263984"/>
                    <a:pt x="432141" y="315477"/>
                    <a:pt x="580635" y="273050"/>
                  </a:cubicBezTo>
                  <a:cubicBezTo>
                    <a:pt x="586985" y="268817"/>
                    <a:pt x="592711" y="263450"/>
                    <a:pt x="599685" y="260350"/>
                  </a:cubicBezTo>
                  <a:lnTo>
                    <a:pt x="656835" y="241300"/>
                  </a:lnTo>
                  <a:lnTo>
                    <a:pt x="675885" y="234950"/>
                  </a:lnTo>
                  <a:lnTo>
                    <a:pt x="694935" y="228600"/>
                  </a:lnTo>
                  <a:cubicBezTo>
                    <a:pt x="692818" y="215900"/>
                    <a:pt x="693814" y="202265"/>
                    <a:pt x="688585" y="190500"/>
                  </a:cubicBezTo>
                  <a:cubicBezTo>
                    <a:pt x="684938" y="182294"/>
                    <a:pt x="676434" y="177199"/>
                    <a:pt x="669535" y="171450"/>
                  </a:cubicBezTo>
                  <a:cubicBezTo>
                    <a:pt x="648881" y="154238"/>
                    <a:pt x="647537" y="158160"/>
                    <a:pt x="618735" y="152400"/>
                  </a:cubicBezTo>
                  <a:cubicBezTo>
                    <a:pt x="599685" y="154517"/>
                    <a:pt x="580180" y="154101"/>
                    <a:pt x="561585" y="158750"/>
                  </a:cubicBezTo>
                  <a:cubicBezTo>
                    <a:pt x="547071" y="162379"/>
                    <a:pt x="535883" y="178405"/>
                    <a:pt x="529835" y="190500"/>
                  </a:cubicBezTo>
                  <a:cubicBezTo>
                    <a:pt x="528888" y="192393"/>
                    <a:pt x="529835" y="194733"/>
                    <a:pt x="529835" y="196850"/>
                  </a:cubicBezTo>
                </a:path>
              </a:pathLst>
            </a:custGeom>
            <a:ln w="317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26F6C495-DEA0-457B-A220-4C85681DB504}"/>
              </a:ext>
            </a:extLst>
          </p:cNvPr>
          <p:cNvSpPr txBox="1"/>
          <p:nvPr/>
        </p:nvSpPr>
        <p:spPr>
          <a:xfrm>
            <a:off x="529208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grpSp>
        <p:nvGrpSpPr>
          <p:cNvPr id="128" name="Groupe 127"/>
          <p:cNvGrpSpPr/>
          <p:nvPr/>
        </p:nvGrpSpPr>
        <p:grpSpPr>
          <a:xfrm>
            <a:off x="6970851" y="2348880"/>
            <a:ext cx="1777613" cy="2970080"/>
            <a:chOff x="6516216" y="2780928"/>
            <a:chExt cx="1777613" cy="2970080"/>
          </a:xfrm>
        </p:grpSpPr>
        <p:grpSp>
          <p:nvGrpSpPr>
            <p:cNvPr id="127" name="Groupe 126"/>
            <p:cNvGrpSpPr/>
            <p:nvPr/>
          </p:nvGrpSpPr>
          <p:grpSpPr>
            <a:xfrm>
              <a:off x="6948262" y="2780928"/>
              <a:ext cx="1345567" cy="2970080"/>
              <a:chOff x="6948262" y="2780928"/>
              <a:chExt cx="1345567" cy="297008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="" xmlns:a16="http://schemas.microsoft.com/office/drawing/2014/main" id="{6DEBDE08-DBC3-45FE-B35A-1A4430437CE0}"/>
                  </a:ext>
                </a:extLst>
              </p:cNvPr>
              <p:cNvSpPr/>
              <p:nvPr/>
            </p:nvSpPr>
            <p:spPr>
              <a:xfrm>
                <a:off x="7185558" y="2912320"/>
                <a:ext cx="876369" cy="574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="" xmlns:a16="http://schemas.microsoft.com/office/drawing/2014/main" id="{7163573F-B458-4F86-B136-407E45B1E977}"/>
                  </a:ext>
                </a:extLst>
              </p:cNvPr>
              <p:cNvSpPr/>
              <p:nvPr/>
            </p:nvSpPr>
            <p:spPr>
              <a:xfrm>
                <a:off x="7115448" y="2780928"/>
                <a:ext cx="1049678" cy="206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126" name="Groupe 125"/>
              <p:cNvGrpSpPr/>
              <p:nvPr/>
            </p:nvGrpSpPr>
            <p:grpSpPr>
              <a:xfrm>
                <a:off x="6948262" y="3198719"/>
                <a:ext cx="1345567" cy="2552289"/>
                <a:chOff x="6948262" y="3198719"/>
                <a:chExt cx="1345567" cy="2552289"/>
              </a:xfrm>
            </p:grpSpPr>
            <p:grpSp>
              <p:nvGrpSpPr>
                <p:cNvPr id="83" name="Grouper 149">
                  <a:extLst>
                    <a:ext uri="{FF2B5EF4-FFF2-40B4-BE49-F238E27FC236}">
                      <a16:creationId xmlns="" xmlns:a16="http://schemas.microsoft.com/office/drawing/2014/main" id="{DE77B0DB-BAC6-4050-AB88-C3042733C80C}"/>
                    </a:ext>
                  </a:extLst>
                </p:cNvPr>
                <p:cNvGrpSpPr/>
                <p:nvPr/>
              </p:nvGrpSpPr>
              <p:grpSpPr>
                <a:xfrm>
                  <a:off x="6950961" y="3328383"/>
                  <a:ext cx="1342868" cy="2422625"/>
                  <a:chOff x="0" y="0"/>
                  <a:chExt cx="501650" cy="826770"/>
                </a:xfrm>
              </p:grpSpPr>
              <p:grpSp>
                <p:nvGrpSpPr>
                  <p:cNvPr id="85" name="Grouper 499">
                    <a:extLst>
                      <a:ext uri="{FF2B5EF4-FFF2-40B4-BE49-F238E27FC236}">
                        <a16:creationId xmlns="" xmlns:a16="http://schemas.microsoft.com/office/drawing/2014/main" id="{347352C1-A3D3-4916-9CC7-A6376CDB245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92" name="Arrondir un rectangle avec un coin du même côté 501">
                      <a:extLst>
                        <a:ext uri="{FF2B5EF4-FFF2-40B4-BE49-F238E27FC236}">
                          <a16:creationId xmlns="" xmlns:a16="http://schemas.microsoft.com/office/drawing/2014/main" id="{5480BAB6-0991-4D15-837B-BCA8EE73806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="" xmlns:a16="http://schemas.microsoft.com/office/drawing/2014/main" id="{C1E12072-B467-4907-8808-426B389CB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86" name="Rectangle 85">
                    <a:extLst>
                      <a:ext uri="{FF2B5EF4-FFF2-40B4-BE49-F238E27FC236}">
                        <a16:creationId xmlns="" xmlns:a16="http://schemas.microsoft.com/office/drawing/2014/main" id="{0B981122-6D93-4885-B81B-7CEA64583885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" name="Triangle isocèle 86">
                    <a:extLst>
                      <a:ext uri="{FF2B5EF4-FFF2-40B4-BE49-F238E27FC236}">
                        <a16:creationId xmlns="" xmlns:a16="http://schemas.microsoft.com/office/drawing/2014/main" id="{E7C8AF1B-8FE3-4307-A695-DBF0E054A776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="" xmlns:a16="http://schemas.microsoft.com/office/drawing/2014/main" id="{9ECC6EBD-6FCE-4E5F-BBF9-77ACEBBB7989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89" name="Grouper 564">
                    <a:extLst>
                      <a:ext uri="{FF2B5EF4-FFF2-40B4-BE49-F238E27FC236}">
                        <a16:creationId xmlns="" xmlns:a16="http://schemas.microsoft.com/office/drawing/2014/main" id="{C24EDCD2-12F8-4271-84F3-79C72637F052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90" name="Arrondir un rectangle avec un coin du même côté 566">
                      <a:extLst>
                        <a:ext uri="{FF2B5EF4-FFF2-40B4-BE49-F238E27FC236}">
                          <a16:creationId xmlns="" xmlns:a16="http://schemas.microsoft.com/office/drawing/2014/main" id="{9C6B199E-5A1E-44E9-AA49-C7276E7ED0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1" name="Trapèze 90">
                      <a:extLst>
                        <a:ext uri="{FF2B5EF4-FFF2-40B4-BE49-F238E27FC236}">
                          <a16:creationId xmlns="" xmlns:a16="http://schemas.microsoft.com/office/drawing/2014/main" id="{03703774-D6EF-4E04-B1CD-70CC0EDEA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84" name="Connecteur droit 83">
                  <a:extLst>
                    <a:ext uri="{FF2B5EF4-FFF2-40B4-BE49-F238E27FC236}">
                      <a16:creationId xmlns="" xmlns:a16="http://schemas.microsoft.com/office/drawing/2014/main" id="{8F35840E-9A58-421E-BACD-E41738526BD4}"/>
                    </a:ext>
                  </a:extLst>
                </p:cNvPr>
                <p:cNvCxnSpPr/>
                <p:nvPr/>
              </p:nvCxnSpPr>
              <p:spPr>
                <a:xfrm>
                  <a:off x="7100618" y="5043855"/>
                  <a:ext cx="1065125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>
                  <a:extLst>
                    <a:ext uri="{FF2B5EF4-FFF2-40B4-BE49-F238E27FC236}">
                      <a16:creationId xmlns="" xmlns:a16="http://schemas.microsoft.com/office/drawing/2014/main" id="{E3099697-078A-40A9-B7C9-15D3135CB506}"/>
                    </a:ext>
                  </a:extLst>
                </p:cNvPr>
                <p:cNvSpPr/>
                <p:nvPr/>
              </p:nvSpPr>
              <p:spPr>
                <a:xfrm rot="16200000">
                  <a:off x="7153018" y="4199365"/>
                  <a:ext cx="211112" cy="285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="" xmlns:a16="http://schemas.microsoft.com/office/drawing/2014/main" id="{4EBB177B-E762-403F-BCFD-E1F1AAC487D3}"/>
                    </a:ext>
                  </a:extLst>
                </p:cNvPr>
                <p:cNvSpPr/>
                <p:nvPr/>
              </p:nvSpPr>
              <p:spPr>
                <a:xfrm rot="16200000">
                  <a:off x="7146262" y="4062451"/>
                  <a:ext cx="180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7" name="Triangle isocèle 76">
                  <a:extLst>
                    <a:ext uri="{FF2B5EF4-FFF2-40B4-BE49-F238E27FC236}">
                      <a16:creationId xmlns="" xmlns:a16="http://schemas.microsoft.com/office/drawing/2014/main" id="{F20FFDBD-FF34-4225-B6B6-42595247620A}"/>
                    </a:ext>
                  </a:extLst>
                </p:cNvPr>
                <p:cNvSpPr/>
                <p:nvPr/>
              </p:nvSpPr>
              <p:spPr>
                <a:xfrm>
                  <a:off x="7185558" y="3198719"/>
                  <a:ext cx="876369" cy="28788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9" name="Triangle isocèle 78">
                  <a:extLst>
                    <a:ext uri="{FF2B5EF4-FFF2-40B4-BE49-F238E27FC236}">
                      <a16:creationId xmlns="" xmlns:a16="http://schemas.microsoft.com/office/drawing/2014/main" id="{8D014817-A420-4291-8ABF-A9799D6A092E}"/>
                    </a:ext>
                  </a:extLst>
                </p:cNvPr>
                <p:cNvSpPr/>
                <p:nvPr/>
              </p:nvSpPr>
              <p:spPr>
                <a:xfrm rot="10800000">
                  <a:off x="7185558" y="3486302"/>
                  <a:ext cx="876369" cy="29407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="" xmlns:a16="http://schemas.microsoft.com/office/drawing/2014/main" id="{3325EB11-CEAD-4248-9094-97847FF1CB90}"/>
                    </a:ext>
                  </a:extLst>
                </p:cNvPr>
                <p:cNvSpPr/>
                <p:nvPr/>
              </p:nvSpPr>
              <p:spPr>
                <a:xfrm>
                  <a:off x="7461072" y="3616264"/>
                  <a:ext cx="315183" cy="477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="" xmlns:a16="http://schemas.microsoft.com/office/drawing/2014/main" id="{26CA3F78-CDBF-4700-9BEA-0687B5C93C88}"/>
                    </a:ext>
                  </a:extLst>
                </p:cNvPr>
                <p:cNvSpPr/>
                <p:nvPr/>
              </p:nvSpPr>
              <p:spPr>
                <a:xfrm>
                  <a:off x="7433714" y="3675873"/>
                  <a:ext cx="375663" cy="4183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="" xmlns:a16="http://schemas.microsoft.com/office/drawing/2014/main" id="{349062FD-68B8-4364-BBD4-B47A2F94D1FE}"/>
                    </a:ext>
                  </a:extLst>
                </p:cNvPr>
                <p:cNvSpPr/>
                <p:nvPr/>
              </p:nvSpPr>
              <p:spPr>
                <a:xfrm>
                  <a:off x="7443676" y="3607633"/>
                  <a:ext cx="360000" cy="5173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94" name="Flèche : droite 37">
              <a:extLst>
                <a:ext uri="{FF2B5EF4-FFF2-40B4-BE49-F238E27FC236}">
                  <a16:creationId xmlns="" xmlns:a16="http://schemas.microsoft.com/office/drawing/2014/main" id="{BBCAA570-8330-4B15-9942-2DBF2D1C3978}"/>
                </a:ext>
              </a:extLst>
            </p:cNvPr>
            <p:cNvSpPr/>
            <p:nvPr/>
          </p:nvSpPr>
          <p:spPr>
            <a:xfrm flipH="1">
              <a:off x="6516216" y="4221088"/>
              <a:ext cx="495300" cy="194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5" name="ZoneTexte 94">
            <a:extLst>
              <a:ext uri="{FF2B5EF4-FFF2-40B4-BE49-F238E27FC236}">
                <a16:creationId xmlns="" xmlns:a16="http://schemas.microsoft.com/office/drawing/2014/main" id="{12B0C182-7D6A-4413-887B-3109B5BB960A}"/>
              </a:ext>
            </a:extLst>
          </p:cNvPr>
          <p:cNvSpPr txBox="1"/>
          <p:nvPr/>
        </p:nvSpPr>
        <p:spPr>
          <a:xfrm>
            <a:off x="7812360" y="1124744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96" name="Picture 2" descr="Image illustrative de lâarticle Azobisisobutyronitrile">
            <a:extLst>
              <a:ext uri="{FF2B5EF4-FFF2-40B4-BE49-F238E27FC236}">
                <a16:creationId xmlns="" xmlns:a16="http://schemas.microsoft.com/office/drawing/2014/main" id="{19EEDD99-0FED-4404-A1C6-411978D6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1548697" cy="6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Ã©sultat de recherche d'images pour &quot;styrÃ¨ne&quot;">
            <a:extLst>
              <a:ext uri="{FF2B5EF4-FFF2-40B4-BE49-F238E27FC236}">
                <a16:creationId xmlns="" xmlns:a16="http://schemas.microsoft.com/office/drawing/2014/main" id="{157B6FCC-F802-4EE7-BBEE-827D2871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3933056"/>
            <a:ext cx="1368152" cy="8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du polystyrène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971600" y="2348880"/>
            <a:ext cx="1043608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Toluène (10mL)</a:t>
            </a:r>
            <a:endParaRPr lang="fr-FR" dirty="0"/>
          </a:p>
        </p:txBody>
      </p:sp>
      <p:cxnSp>
        <p:nvCxnSpPr>
          <p:cNvPr id="134" name="Connecteur droit avec flèche 133"/>
          <p:cNvCxnSpPr>
            <a:stCxn id="132" idx="3"/>
          </p:cNvCxnSpPr>
          <p:nvPr/>
        </p:nvCxnSpPr>
        <p:spPr>
          <a:xfrm flipV="1">
            <a:off x="2015208" y="2348880"/>
            <a:ext cx="360040" cy="323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323528" y="3645024"/>
            <a:ext cx="1656184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Styrène (5,0mL)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+AIBN (2,0mL)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1979712" y="3501008"/>
            <a:ext cx="720080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4067944" y="1196752"/>
            <a:ext cx="0" cy="4968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660232" y="1190867"/>
            <a:ext cx="0" cy="4968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4139952" y="551897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Isolement du polystyrène</a:t>
            </a:r>
            <a:endParaRPr lang="fr-FR" dirty="0"/>
          </a:p>
        </p:txBody>
      </p:sp>
      <p:sp>
        <p:nvSpPr>
          <p:cNvPr id="147" name="ZoneTexte 146"/>
          <p:cNvSpPr txBox="1"/>
          <p:nvPr/>
        </p:nvSpPr>
        <p:spPr>
          <a:xfrm>
            <a:off x="4355976" y="2564904"/>
            <a:ext cx="93610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Éthanol</a:t>
            </a:r>
            <a:endParaRPr lang="fr-FR" dirty="0"/>
          </a:p>
        </p:txBody>
      </p:sp>
      <p:cxnSp>
        <p:nvCxnSpPr>
          <p:cNvPr id="149" name="Connecteur droit avec flèche 148"/>
          <p:cNvCxnSpPr>
            <a:stCxn id="147" idx="2"/>
          </p:cNvCxnSpPr>
          <p:nvPr/>
        </p:nvCxnSpPr>
        <p:spPr>
          <a:xfrm>
            <a:off x="4824028" y="2934236"/>
            <a:ext cx="396044" cy="1646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7055768" y="551897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Essorage sous pression réduite</a:t>
            </a:r>
            <a:endParaRPr lang="fr-FR" dirty="0"/>
          </a:p>
        </p:txBody>
      </p:sp>
      <p:sp>
        <p:nvSpPr>
          <p:cNvPr id="70" name="Espace réservé du numéro de diapositiv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05CE0933-270B-41CA-8C36-BBDE5291A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4824"/>
            <a:ext cx="2542419" cy="3559386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123728" y="2581473"/>
            <a:ext cx="2148597" cy="2726896"/>
            <a:chOff x="1115616" y="2574312"/>
            <a:chExt cx="2148597" cy="2726896"/>
          </a:xfrm>
        </p:grpSpPr>
        <p:sp>
          <p:nvSpPr>
            <p:cNvPr id="3" name="Arrondir un rectangle avec un coin du même côté 734">
              <a:extLst>
                <a:ext uri="{FF2B5EF4-FFF2-40B4-BE49-F238E27FC236}">
                  <a16:creationId xmlns:a16="http://schemas.microsoft.com/office/drawing/2014/main" xmlns="" id="{76CB13F0-71E1-4467-B6E3-8443731765B0}"/>
                </a:ext>
              </a:extLst>
            </p:cNvPr>
            <p:cNvSpPr/>
            <p:nvPr/>
          </p:nvSpPr>
          <p:spPr>
            <a:xfrm rot="10800000" flipH="1">
              <a:off x="1115616" y="2574312"/>
              <a:ext cx="2148139" cy="2726896"/>
            </a:xfrm>
            <a:custGeom>
              <a:avLst/>
              <a:gdLst>
                <a:gd name="connsiteX0" fmla="*/ 358030 w 2148139"/>
                <a:gd name="connsiteY0" fmla="*/ 0 h 2726896"/>
                <a:gd name="connsiteX1" fmla="*/ 1790109 w 2148139"/>
                <a:gd name="connsiteY1" fmla="*/ 0 h 2726896"/>
                <a:gd name="connsiteX2" fmla="*/ 2148139 w 2148139"/>
                <a:gd name="connsiteY2" fmla="*/ 358030 h 2726896"/>
                <a:gd name="connsiteX3" fmla="*/ 2148139 w 2148139"/>
                <a:gd name="connsiteY3" fmla="*/ 2726896 h 2726896"/>
                <a:gd name="connsiteX4" fmla="*/ 2148139 w 2148139"/>
                <a:gd name="connsiteY4" fmla="*/ 2726896 h 2726896"/>
                <a:gd name="connsiteX5" fmla="*/ 0 w 2148139"/>
                <a:gd name="connsiteY5" fmla="*/ 2726896 h 2726896"/>
                <a:gd name="connsiteX6" fmla="*/ 0 w 2148139"/>
                <a:gd name="connsiteY6" fmla="*/ 2726896 h 2726896"/>
                <a:gd name="connsiteX7" fmla="*/ 0 w 2148139"/>
                <a:gd name="connsiteY7" fmla="*/ 358030 h 2726896"/>
                <a:gd name="connsiteX8" fmla="*/ 358030 w 2148139"/>
                <a:gd name="connsiteY8" fmla="*/ 0 h 2726896"/>
                <a:gd name="connsiteX0" fmla="*/ 0 w 2239579"/>
                <a:gd name="connsiteY0" fmla="*/ 2726896 h 2818336"/>
                <a:gd name="connsiteX1" fmla="*/ 0 w 2239579"/>
                <a:gd name="connsiteY1" fmla="*/ 2726896 h 2818336"/>
                <a:gd name="connsiteX2" fmla="*/ 0 w 2239579"/>
                <a:gd name="connsiteY2" fmla="*/ 358030 h 2818336"/>
                <a:gd name="connsiteX3" fmla="*/ 358030 w 2239579"/>
                <a:gd name="connsiteY3" fmla="*/ 0 h 2818336"/>
                <a:gd name="connsiteX4" fmla="*/ 1790109 w 2239579"/>
                <a:gd name="connsiteY4" fmla="*/ 0 h 2818336"/>
                <a:gd name="connsiteX5" fmla="*/ 2148139 w 2239579"/>
                <a:gd name="connsiteY5" fmla="*/ 358030 h 2818336"/>
                <a:gd name="connsiteX6" fmla="*/ 2148139 w 2239579"/>
                <a:gd name="connsiteY6" fmla="*/ 2726896 h 2818336"/>
                <a:gd name="connsiteX7" fmla="*/ 2239579 w 2239579"/>
                <a:gd name="connsiteY7" fmla="*/ 2818336 h 2818336"/>
                <a:gd name="connsiteX0" fmla="*/ 0 w 2148139"/>
                <a:gd name="connsiteY0" fmla="*/ 2726896 h 2726896"/>
                <a:gd name="connsiteX1" fmla="*/ 0 w 2148139"/>
                <a:gd name="connsiteY1" fmla="*/ 2726896 h 2726896"/>
                <a:gd name="connsiteX2" fmla="*/ 0 w 2148139"/>
                <a:gd name="connsiteY2" fmla="*/ 358030 h 2726896"/>
                <a:gd name="connsiteX3" fmla="*/ 358030 w 2148139"/>
                <a:gd name="connsiteY3" fmla="*/ 0 h 2726896"/>
                <a:gd name="connsiteX4" fmla="*/ 1790109 w 2148139"/>
                <a:gd name="connsiteY4" fmla="*/ 0 h 2726896"/>
                <a:gd name="connsiteX5" fmla="*/ 2148139 w 2148139"/>
                <a:gd name="connsiteY5" fmla="*/ 358030 h 2726896"/>
                <a:gd name="connsiteX6" fmla="*/ 2148139 w 2148139"/>
                <a:gd name="connsiteY6" fmla="*/ 2726896 h 272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139" h="2726896">
                  <a:moveTo>
                    <a:pt x="0" y="2726896"/>
                  </a:moveTo>
                  <a:lnTo>
                    <a:pt x="0" y="2726896"/>
                  </a:lnTo>
                  <a:lnTo>
                    <a:pt x="0" y="358030"/>
                  </a:lnTo>
                  <a:cubicBezTo>
                    <a:pt x="0" y="160295"/>
                    <a:pt x="160295" y="0"/>
                    <a:pt x="358030" y="0"/>
                  </a:cubicBezTo>
                  <a:lnTo>
                    <a:pt x="1790109" y="0"/>
                  </a:lnTo>
                  <a:cubicBezTo>
                    <a:pt x="1987844" y="0"/>
                    <a:pt x="2148139" y="160295"/>
                    <a:pt x="2148139" y="358030"/>
                  </a:cubicBezTo>
                  <a:lnTo>
                    <a:pt x="2148139" y="272689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4" name="Parallélogramme 3">
              <a:extLst>
                <a:ext uri="{FF2B5EF4-FFF2-40B4-BE49-F238E27FC236}">
                  <a16:creationId xmlns:a16="http://schemas.microsoft.com/office/drawing/2014/main" xmlns="" id="{0B32EF7A-4548-4E80-92C6-F6626D6962AB}"/>
                </a:ext>
              </a:extLst>
            </p:cNvPr>
            <p:cNvSpPr/>
            <p:nvPr/>
          </p:nvSpPr>
          <p:spPr>
            <a:xfrm rot="21208233" flipH="1">
              <a:off x="1252756" y="2843401"/>
              <a:ext cx="96139" cy="2417495"/>
            </a:xfrm>
            <a:prstGeom prst="parallelogram">
              <a:avLst>
                <a:gd name="adj" fmla="val 77936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xmlns="" id="{E69E1792-974F-41D0-992E-4E299C968B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6074" y="4693538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E3A2A38-F040-4257-BC20-990C0B32962C}"/>
              </a:ext>
            </a:extLst>
          </p:cNvPr>
          <p:cNvSpPr txBox="1"/>
          <p:nvPr/>
        </p:nvSpPr>
        <p:spPr>
          <a:xfrm>
            <a:off x="686083" y="3430741"/>
            <a:ext cx="1108923" cy="646331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Plaque de Silice</a:t>
            </a:r>
            <a:endParaRPr lang="fr-FR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EC45AD2B-8AB4-41C5-9893-1B4BE1D5C2C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95006" y="3718773"/>
            <a:ext cx="453650" cy="35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317676EC-82B5-4410-A7F7-2778B806BF36}"/>
              </a:ext>
            </a:extLst>
          </p:cNvPr>
          <p:cNvSpPr txBox="1"/>
          <p:nvPr/>
        </p:nvSpPr>
        <p:spPr>
          <a:xfrm>
            <a:off x="7925981" y="5229200"/>
            <a:ext cx="966499" cy="33855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Produit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Observation de la </a:t>
            </a:r>
            <a:r>
              <a:rPr kumimoji="0" lang="fr-F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polydispersité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9512" y="5517232"/>
            <a:ext cx="2592288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Éluant </a:t>
            </a:r>
          </a:p>
          <a:p>
            <a:pPr algn="ctr"/>
            <a:r>
              <a:rPr lang="fr-FR" dirty="0" smtClean="0"/>
              <a:t>N-heptane/1,4-</a:t>
            </a:r>
            <a:r>
              <a:rPr lang="fr-FR" dirty="0" err="1" smtClean="0"/>
              <a:t>dioxane</a:t>
            </a:r>
            <a:endParaRPr lang="fr-FR" dirty="0" smtClean="0"/>
          </a:p>
          <a:p>
            <a:pPr algn="ctr"/>
            <a:r>
              <a:rPr lang="fr-FR" dirty="0" smtClean="0"/>
              <a:t>25/22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0" idx="0"/>
          </p:cNvCxnSpPr>
          <p:nvPr/>
        </p:nvCxnSpPr>
        <p:spPr>
          <a:xfrm flipV="1">
            <a:off x="1475656" y="4941168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60232" y="5661248"/>
            <a:ext cx="187220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M=139 000 g/mol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580112" y="6165304"/>
            <a:ext cx="165618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M=9 630 g/mol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139952" y="5651956"/>
            <a:ext cx="168478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M=3 460 g/mol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0"/>
          </p:cNvCxnSpPr>
          <p:nvPr/>
        </p:nvCxnSpPr>
        <p:spPr>
          <a:xfrm flipV="1">
            <a:off x="4982344" y="5157192"/>
            <a:ext cx="525760" cy="494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9" idx="0"/>
            <a:endCxn id="29" idx="0"/>
          </p:cNvCxnSpPr>
          <p:nvPr/>
        </p:nvCxnSpPr>
        <p:spPr>
          <a:xfrm>
            <a:off x="6408204" y="616530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9" idx="0"/>
          </p:cNvCxnSpPr>
          <p:nvPr/>
        </p:nvCxnSpPr>
        <p:spPr>
          <a:xfrm flipH="1" flipV="1">
            <a:off x="6300192" y="5229200"/>
            <a:ext cx="108012" cy="936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8" idx="0"/>
          </p:cNvCxnSpPr>
          <p:nvPr/>
        </p:nvCxnSpPr>
        <p:spPr>
          <a:xfrm flipH="1" flipV="1">
            <a:off x="6876256" y="5157192"/>
            <a:ext cx="720080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3" idx="1"/>
          </p:cNvCxnSpPr>
          <p:nvPr/>
        </p:nvCxnSpPr>
        <p:spPr>
          <a:xfrm flipH="1" flipV="1">
            <a:off x="7452320" y="5157192"/>
            <a:ext cx="473661" cy="2412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907704" y="2564904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98795BB1-A824-4B14-9240-F1273F22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472608" cy="393121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du Nylon 6-10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59" y="3356992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Hydroxyde de sodium </a:t>
            </a:r>
          </a:p>
          <a:p>
            <a:pPr algn="ctr"/>
            <a:r>
              <a:rPr lang="fr-FR" sz="1600" dirty="0" smtClean="0"/>
              <a:t>+</a:t>
            </a:r>
          </a:p>
          <a:p>
            <a:pPr algn="ctr"/>
            <a:r>
              <a:rPr lang="fr-FR" sz="1600" dirty="0" smtClean="0"/>
              <a:t>Hexane-1,6-diamine</a:t>
            </a:r>
          </a:p>
          <a:p>
            <a:pPr algn="ctr"/>
            <a:r>
              <a:rPr lang="fr-FR" sz="1600" dirty="0" smtClean="0"/>
              <a:t>(coloré avec de la phénolphtaléine)</a:t>
            </a: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3531896" cy="5656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412776"/>
            <a:ext cx="3384376" cy="10733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99992" y="17008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+</a:t>
            </a:r>
            <a:endParaRPr lang="fr-F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907704" y="4149080"/>
            <a:ext cx="1512168" cy="8640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744" y="4149080"/>
            <a:ext cx="1512168" cy="360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259632" y="1259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308304" y="1196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0D9BFF2E-27BC-4A13-8B96-3034CC18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5417" b="37917"/>
          <a:stretch/>
        </p:blipFill>
        <p:spPr>
          <a:xfrm>
            <a:off x="323528" y="4365104"/>
            <a:ext cx="4617473" cy="19302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75B28837-5685-4565-808B-C74BFAA94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b="74722"/>
          <a:stretch/>
        </p:blipFill>
        <p:spPr>
          <a:xfrm>
            <a:off x="395536" y="1772816"/>
            <a:ext cx="4716016" cy="13590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36B402D-4545-4669-A927-93D26E4CE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63" t="64583" r="1" b="11446"/>
          <a:stretch/>
        </p:blipFill>
        <p:spPr>
          <a:xfrm>
            <a:off x="6588224" y="4077072"/>
            <a:ext cx="1944216" cy="15284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251DEEE-CE2A-405E-9D41-52F771F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64583" r="47305"/>
          <a:stretch/>
        </p:blipFill>
        <p:spPr>
          <a:xfrm>
            <a:off x="6372200" y="2420888"/>
            <a:ext cx="2356215" cy="20162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CCD0B0F6-03EC-4F19-89A8-F28188DC4C38}"/>
              </a:ext>
            </a:extLst>
          </p:cNvPr>
          <p:cNvSpPr txBox="1"/>
          <p:nvPr/>
        </p:nvSpPr>
        <p:spPr>
          <a:xfrm>
            <a:off x="6660232" y="5589240"/>
            <a:ext cx="18319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Polymère réticulé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des polymères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2924944"/>
            <a:ext cx="129614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Polymère </a:t>
            </a:r>
          </a:p>
          <a:p>
            <a:r>
              <a:rPr lang="fr-FR" dirty="0" smtClean="0"/>
              <a:t>linéaire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47864" y="5445224"/>
            <a:ext cx="179530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Polymère ramifié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="" xmlns:a16="http://schemas.microsoft.com/office/drawing/2014/main" id="{1548CD0D-EFB9-47D6-84F8-2F0CC7DBF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7"/>
          <a:stretch/>
        </p:blipFill>
        <p:spPr bwMode="auto">
          <a:xfrm>
            <a:off x="323528" y="2209799"/>
            <a:ext cx="33146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="" xmlns:a16="http://schemas.microsoft.com/office/drawing/2014/main" id="{52E8D316-F2F4-4F80-B983-1A790164C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2"/>
          <a:stretch/>
        </p:blipFill>
        <p:spPr bwMode="auto">
          <a:xfrm>
            <a:off x="5436096" y="2407444"/>
            <a:ext cx="3312000" cy="24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="" xmlns:a16="http://schemas.microsoft.com/office/drawing/2014/main" id="{3DF0FBD4-45AA-4876-BB07-52029D3E4E4E}"/>
              </a:ext>
            </a:extLst>
          </p:cNvPr>
          <p:cNvCxnSpPr/>
          <p:nvPr/>
        </p:nvCxnSpPr>
        <p:spPr>
          <a:xfrm>
            <a:off x="3779912" y="3752850"/>
            <a:ext cx="1466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="" xmlns:a16="http://schemas.microsoft.com/office/drawing/2014/main" id="{45EC3AA1-9FCA-469D-86CE-94B3038B4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4" t="48750" r="29218" b="45972"/>
          <a:stretch/>
        </p:blipFill>
        <p:spPr bwMode="auto">
          <a:xfrm>
            <a:off x="4081696" y="3324225"/>
            <a:ext cx="752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260648"/>
            <a:ext cx="9144000" cy="63408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Polymère réticulé : la Galalithe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197</Words>
  <Application>Microsoft Macintosh PowerPoint</Application>
  <PresentationFormat>Présentation à l'écran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Polymères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L’essor vertigineux du plastique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Sylvain</dc:creator>
  <cp:lastModifiedBy>matthis chapon</cp:lastModifiedBy>
  <cp:revision>137</cp:revision>
  <dcterms:created xsi:type="dcterms:W3CDTF">2020-03-30T08:05:21Z</dcterms:created>
  <dcterms:modified xsi:type="dcterms:W3CDTF">2020-04-29T15:22:20Z</dcterms:modified>
</cp:coreProperties>
</file>