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5280-63C4-41A9-B0A4-08ABCF689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6717A-D47F-429F-BB9E-AA9C4FFD3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03D9B-91BC-464A-B03E-37161587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11B37-E464-4FAC-9B95-F5AC8E7E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035AD-5F9A-423A-B02E-0160383B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0304-0F31-4008-A937-EF49A39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B1A22E-3712-4C69-AE6F-657E98C1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8FC4C5-62A8-48D9-92D9-F0F4796F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7673C-F822-4A5A-82F3-EE63A753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435F9-88F4-4ED0-9A91-DF10BFCA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9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7B6384-DFC7-4B6E-A2FD-213596F81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EE2996-3F3A-4068-87B6-84F44098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CBC02-665B-4CF6-8E3C-0357EB11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A9292-B9AC-49A1-A445-05C52E99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CAADF-4B03-4BF6-BCF4-72432930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9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0175-ACD2-4A76-A880-4EFCC23C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94E69-E26F-431C-932B-CE50B033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6F0D3-27FD-4B3F-B979-C9887EC5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F9DAC-CE6B-47BA-8088-24A983E5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24707-7D8F-4E32-AB05-978F7DE8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2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049DA-FCF2-4AB7-8C2B-25DCC779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D6917E-9E0B-4731-9871-E94333B4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F3EC3-2E32-4CE8-9296-6E5B8EB4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C90E3-C6F1-41E6-9D2B-339F5206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4490A-61F4-445F-86A0-B9EF6807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00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63232-B98B-4A53-B710-594ECC02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62AB9-27B9-47A4-BF3E-99BB885A1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1C822F-D637-476B-8B6F-1303EC42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9CB7EC-DA8D-4833-AA59-92B91100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11E53-229C-4324-A017-BB41BDF1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894667-63D2-4AD6-8F6D-ED468B82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30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A173-3E78-4B89-8CF8-1A9ED450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069D3-8D74-4ECE-A2AE-7202F4DF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8548BB-B365-47A4-92F1-7D23E8B3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65F1AB-0FA0-4437-B213-0F51D3D40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16EA9E-A22B-4F60-AE82-FFC55809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12733F-907B-4C6B-8B1E-D5E3A3B8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F9683C-07E4-4F8D-B27F-7B2F8BD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98429C-AFD6-44C9-83BB-A68E7E9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4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7E8BD-8591-4C72-AC3B-2DD78723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D272E3-1E5B-4D6F-9302-7510A42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168ED-A159-4353-B400-9FE31295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F76D6A-1325-4C3F-A955-8DCE8FFE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3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A5FF3F-E507-4112-AE98-463C1202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F55CDB-579E-4B5B-9771-9F3A7B50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4EA1BA-B807-433E-A6A6-421B1EEC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7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5DB2-5168-484F-AF80-027D6AF4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D983BF-E8BA-46C2-9CD1-DA516653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327FE-EFEC-477B-ADC8-2A234B70D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B6727B-DB49-4B9C-A2E8-C0606D14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215E7B-62AD-4D80-9389-772A92A5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E64B9D-08F0-4672-AF41-EC4D5E12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89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1627-078D-4D17-8CB2-793C9CB9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21E578-31D9-48A0-9BBA-269F0DDA2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96F973-9452-493F-B3B3-C4A0BBE8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286F3-64E7-4870-954A-3100A55A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9114C-C7AF-4EAA-8C02-19AECA92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0C3D39-7120-4B09-828D-CB849CB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06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A1AFD-1FF7-4789-A11A-7330FD5F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FCA7F3-D66F-4296-B83C-88432503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4EA02-CAB0-43B3-85CE-EE50B79F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DE03-C6C1-43B4-9855-BE3D9AF7D2C9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CD23B-D947-4C94-B947-3EA1132CD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F785E-47F2-4EE5-A184-3CCFC552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1B8D-A4A8-4AC4-B225-C19798C4E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82E003-4CC3-42FC-8E0B-73CAC96E3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20416" r="30547" b="10278"/>
          <a:stretch/>
        </p:blipFill>
        <p:spPr>
          <a:xfrm>
            <a:off x="-1" y="0"/>
            <a:ext cx="6926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0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1972F2-6498-414E-BFC0-613042319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20000" r="41406" b="49711"/>
          <a:stretch/>
        </p:blipFill>
        <p:spPr>
          <a:xfrm>
            <a:off x="-1" y="1"/>
            <a:ext cx="5391151" cy="52959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59D2E3-CD56-4047-84D0-D9C5CD599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3" t="81543" r="41253" b="12900"/>
          <a:stretch/>
        </p:blipFill>
        <p:spPr>
          <a:xfrm>
            <a:off x="6096000" y="0"/>
            <a:ext cx="5391151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2281A8-C90D-4FF5-842B-9178ACFB2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50234" r="41406" b="23073"/>
          <a:stretch/>
        </p:blipFill>
        <p:spPr>
          <a:xfrm>
            <a:off x="0" y="0"/>
            <a:ext cx="5391151" cy="46672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59D2E3-CD56-4047-84D0-D9C5CD599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3" t="87100" r="41253" b="6040"/>
          <a:stretch/>
        </p:blipFill>
        <p:spPr>
          <a:xfrm>
            <a:off x="-1" y="4667250"/>
            <a:ext cx="5391151" cy="11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4078F65-A3B0-4BFA-9317-E1907D842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87" t="20277" r="39610" b="34191"/>
          <a:stretch/>
        </p:blipFill>
        <p:spPr>
          <a:xfrm>
            <a:off x="0" y="-1"/>
            <a:ext cx="5543550" cy="68580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3F4134C-960A-49CE-A589-0DE4EBD6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87" t="70678" r="39610" b="5607"/>
          <a:stretch/>
        </p:blipFill>
        <p:spPr>
          <a:xfrm>
            <a:off x="5543550" y="0"/>
            <a:ext cx="5543550" cy="35718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C3B23A-AC31-4CE4-91E8-CB82D39A1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87" t="66252" r="56685" b="29258"/>
          <a:stretch/>
        </p:blipFill>
        <p:spPr>
          <a:xfrm>
            <a:off x="11087100" y="85725"/>
            <a:ext cx="971550" cy="676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4EE7300-B562-4283-927C-419CF472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52" t="91737" r="41994" b="5607"/>
          <a:stretch/>
        </p:blipFill>
        <p:spPr>
          <a:xfrm>
            <a:off x="8677275" y="3390900"/>
            <a:ext cx="228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1BD0DD2-B293-42F0-89C3-DCB886DA1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3" t="20417" r="32344" b="21528"/>
          <a:stretch/>
        </p:blipFill>
        <p:spPr>
          <a:xfrm>
            <a:off x="0" y="-1"/>
            <a:ext cx="6372225" cy="5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E2836F-DF41-4A2C-9439-480376E2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0" t="22777" r="19453" b="5834"/>
          <a:stretch/>
        </p:blipFill>
        <p:spPr>
          <a:xfrm>
            <a:off x="0" y="0"/>
            <a:ext cx="6102931" cy="39909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BA290EC-E4A9-4BA3-A47B-FE5233D4B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28" t="21250" r="38906" b="48851"/>
          <a:stretch/>
        </p:blipFill>
        <p:spPr>
          <a:xfrm>
            <a:off x="6407731" y="0"/>
            <a:ext cx="5784269" cy="43691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27A295-FC84-4828-92D5-D22A105B1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4" t="64510" r="38870" b="18477"/>
          <a:stretch/>
        </p:blipFill>
        <p:spPr>
          <a:xfrm>
            <a:off x="6407730" y="4371975"/>
            <a:ext cx="5784269" cy="2486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E685F7-F3FB-4265-A096-0AB87C2F1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0" t="51613" r="38781" b="35500"/>
          <a:stretch/>
        </p:blipFill>
        <p:spPr>
          <a:xfrm>
            <a:off x="238125" y="4369128"/>
            <a:ext cx="5857875" cy="18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E2836F-DF41-4A2C-9439-480376E2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0" t="22777" r="19453" b="5834"/>
          <a:stretch/>
        </p:blipFill>
        <p:spPr>
          <a:xfrm>
            <a:off x="0" y="0"/>
            <a:ext cx="6102931" cy="3990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E685F7-F3FB-4265-A096-0AB87C2F1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0" t="51613" r="38781" b="35500"/>
          <a:stretch/>
        </p:blipFill>
        <p:spPr>
          <a:xfrm>
            <a:off x="238125" y="4369128"/>
            <a:ext cx="5857875" cy="18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BA290EC-E4A9-4BA3-A47B-FE5233D4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28" t="21250" r="38906" b="48851"/>
          <a:stretch/>
        </p:blipFill>
        <p:spPr>
          <a:xfrm>
            <a:off x="-2594" y="0"/>
            <a:ext cx="5784269" cy="43691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27A295-FC84-4828-92D5-D22A105B1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4" t="64510" r="38870" b="18477"/>
          <a:stretch/>
        </p:blipFill>
        <p:spPr>
          <a:xfrm>
            <a:off x="-2595" y="4371975"/>
            <a:ext cx="5784269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18F0D6-0EF8-4AB4-881D-F032FE50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3" t="20834" r="7500" b="9722"/>
          <a:stretch/>
        </p:blipFill>
        <p:spPr>
          <a:xfrm>
            <a:off x="1" y="0"/>
            <a:ext cx="7181850" cy="33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180D7D-0A71-4B5F-B040-C8B50F3AB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97" t="71066" r="34017" b="6044"/>
          <a:stretch/>
        </p:blipFill>
        <p:spPr>
          <a:xfrm>
            <a:off x="6065613" y="0"/>
            <a:ext cx="6126387" cy="248946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5A6EF59-8492-406C-AC9C-663F5AF6F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2" t="21251" r="33672" b="29966"/>
          <a:stretch/>
        </p:blipFill>
        <p:spPr>
          <a:xfrm>
            <a:off x="0" y="0"/>
            <a:ext cx="6126387" cy="53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1972F2-6498-414E-BFC0-613042319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20000" r="41406" b="49711"/>
          <a:stretch/>
        </p:blipFill>
        <p:spPr>
          <a:xfrm>
            <a:off x="-1" y="1"/>
            <a:ext cx="5391151" cy="52959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C2281A8-C90D-4FF5-842B-9178ACFB2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50234" r="41406" b="23073"/>
          <a:stretch/>
        </p:blipFill>
        <p:spPr>
          <a:xfrm>
            <a:off x="6067425" y="0"/>
            <a:ext cx="5391151" cy="46672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59D2E3-CD56-4047-84D0-D9C5CD599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3" t="81543" r="41253" b="6040"/>
          <a:stretch/>
        </p:blipFill>
        <p:spPr>
          <a:xfrm>
            <a:off x="6095999" y="4667250"/>
            <a:ext cx="5391151" cy="21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9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Noémie Tezier</dc:creator>
  <cp:lastModifiedBy>Noémie Tezier</cp:lastModifiedBy>
  <cp:revision>3</cp:revision>
  <dcterms:created xsi:type="dcterms:W3CDTF">2020-02-17T16:10:46Z</dcterms:created>
  <dcterms:modified xsi:type="dcterms:W3CDTF">2020-02-17T16:35:16Z</dcterms:modified>
</cp:coreProperties>
</file>