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2C61C4-294E-4411-8008-7562A2CD4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7ED7D8-C8DD-4082-8906-5AED408F3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C58C8F-0E01-4D46-82BC-1A6E1D40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8F4B-FE8E-4D7E-8F32-D7CC432FE638}" type="datetimeFigureOut">
              <a:rPr lang="fr-FR" smtClean="0"/>
              <a:t>12/03/2020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1538C6-BD66-417E-A65A-1EF6A3664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953189-0909-4058-82B6-A594C9EB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4C37-0DCB-4D4A-BC24-FE3C218AE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41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3C9913-BBE1-40E7-81F8-D109AB812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BF6EE02-C166-4D89-A961-E05BCDB18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DD0CBD-5098-4E48-A690-9CA4EF509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8F4B-FE8E-4D7E-8F32-D7CC432FE638}" type="datetimeFigureOut">
              <a:rPr lang="fr-FR" smtClean="0"/>
              <a:t>12/03/2020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D84728-9A7E-49A9-B99A-BDE51363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6B1124-8197-4A34-9FAA-CF4CFB24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4C37-0DCB-4D4A-BC24-FE3C218AE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42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4C02AB0-BBE2-42E8-9212-26BF36588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E92EFC-A85E-4181-8B3E-8395D38E4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D6A5EE-8695-4B0B-AC11-9508DA84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8F4B-FE8E-4D7E-8F32-D7CC432FE638}" type="datetimeFigureOut">
              <a:rPr lang="fr-FR" smtClean="0"/>
              <a:t>12/03/2020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776585-F93B-436D-93DB-C41EE905B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541F0B-7690-4BB4-B332-02BDF5B3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4C37-0DCB-4D4A-BC24-FE3C218AE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06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836DB4-4865-4546-B13B-A88E955D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6777EE-EA8D-4F38-8F98-7A125ACA2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28BC92-EFBD-4A24-A102-3E4226C3D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8F4B-FE8E-4D7E-8F32-D7CC432FE638}" type="datetimeFigureOut">
              <a:rPr lang="fr-FR" smtClean="0"/>
              <a:t>12/03/2020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9CFE3D-B4AD-43DC-B748-A7ABD425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6BFFE2-1CBD-43C6-AF05-00747372E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4C37-0DCB-4D4A-BC24-FE3C218AE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07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521486-B5EB-4F30-BA0F-A558548C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8CA4CB-AFBB-441A-BF6C-BC0F4AFFD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F6725C-2529-4DF8-9D81-17B09944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8F4B-FE8E-4D7E-8F32-D7CC432FE638}" type="datetimeFigureOut">
              <a:rPr lang="fr-FR" smtClean="0"/>
              <a:t>12/03/2020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34E23B-C4E9-41A1-8FD7-3626BFC1D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4D5A7C-AB52-4ABA-BDCC-C228C3E0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4C37-0DCB-4D4A-BC24-FE3C218AE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52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9477D1-E00F-4DD5-9D3B-E2FD8F95C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ED6B3A-9B6C-40DC-A773-3E12037F0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C840782-9B47-4F18-8E6C-8FC2E7CFD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9B3F80-07B4-4629-9BDE-09E25FE96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8F4B-FE8E-4D7E-8F32-D7CC432FE638}" type="datetimeFigureOut">
              <a:rPr lang="fr-FR" smtClean="0"/>
              <a:t>12/03/2020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F4C8C5-649B-4B3C-B59D-1E28BD0AD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DEE5BF-D9FF-41D3-B02C-02AF8588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4C37-0DCB-4D4A-BC24-FE3C218AE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72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D0D09A-46AC-4AC9-8C09-0D7994AE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39C544-D369-4D9E-B351-0C01D36A1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FE7891-B851-4E98-83FC-1ADE61408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0360291-5DE9-4AE2-AA2C-6379EBEB4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55A6C16-CE21-4863-A725-4CE3DE800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EFBEE98-7444-4FBE-BDBC-2381537B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8F4B-FE8E-4D7E-8F32-D7CC432FE638}" type="datetimeFigureOut">
              <a:rPr lang="fr-FR" smtClean="0"/>
              <a:t>12/03/2020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60EE7FD-4085-4B01-A0A5-AE9D484E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4AD6EA-D001-4C92-AE13-58CA4622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4C37-0DCB-4D4A-BC24-FE3C218AE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576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441EB0-091F-46AF-8549-38D1A330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34B23FD-349E-4F3E-B671-1D7CDA0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8F4B-FE8E-4D7E-8F32-D7CC432FE638}" type="datetimeFigureOut">
              <a:rPr lang="fr-FR" smtClean="0"/>
              <a:t>12/03/2020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FD3D420-01F6-41D5-9576-DC28FE49E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97AC599-2B41-4C11-8BC6-6F447800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4C37-0DCB-4D4A-BC24-FE3C218AE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569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DCC11E0-18D8-438F-AF3A-39751F24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8F4B-FE8E-4D7E-8F32-D7CC432FE638}" type="datetimeFigureOut">
              <a:rPr lang="fr-FR" smtClean="0"/>
              <a:t>12/03/2020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F01E734-0B6E-481D-A665-3B71B953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51A89C-4086-4540-A170-C11E2E1C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4C37-0DCB-4D4A-BC24-FE3C218AE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49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D1E624-7F40-48A0-8432-8E9C9638F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4829E1-EC6F-4BE4-A4BD-311EBB3E4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5CF8C3-A82C-4482-A0F2-8600ADBD3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2E3E0D-3287-4AD5-906B-46618206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8F4B-FE8E-4D7E-8F32-D7CC432FE638}" type="datetimeFigureOut">
              <a:rPr lang="fr-FR" smtClean="0"/>
              <a:t>12/03/2020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5B60C5-EB37-4FA6-8A9A-0E6BF61E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C111EA-1C3B-4DDB-B9AA-C0220F70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4C37-0DCB-4D4A-BC24-FE3C218AE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68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B8599-96AF-4C35-B3B4-C94A0912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78C4DC4-C3C1-42C7-8131-A2B4F5846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70DC2C-7B73-40F8-9E8E-160EDAD6C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CC32F1B-9E0F-46CC-985A-FE1A065CD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8F4B-FE8E-4D7E-8F32-D7CC432FE638}" type="datetimeFigureOut">
              <a:rPr lang="fr-FR" smtClean="0"/>
              <a:t>12/03/2020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A0DAB7-574E-4257-9721-77ADAEDE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243501-5607-43E1-964C-7562905A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4C37-0DCB-4D4A-BC24-FE3C218AE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96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45505BE-3BB7-4A3C-859A-1467E798A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CC7FE4-916B-42F5-8AEA-8FFFC3A97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EB9C10-50B6-41CC-9777-E87E4AA98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28F4B-FE8E-4D7E-8F32-D7CC432FE638}" type="datetimeFigureOut">
              <a:rPr lang="fr-FR" smtClean="0"/>
              <a:t>12/03/2020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24470B-B188-40FB-BE68-C666CAD03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159885-7E63-4684-9CF8-9576C1E32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04C37-0DCB-4D4A-BC24-FE3C218AEF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80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DDBE48E-60AD-42DD-8E99-4BD286F1A8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" t="26666" r="417" b="27222"/>
          <a:stretch/>
        </p:blipFill>
        <p:spPr>
          <a:xfrm>
            <a:off x="0" y="594446"/>
            <a:ext cx="12192000" cy="566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579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Noémie Tezier</dc:creator>
  <cp:lastModifiedBy>Noémie Tezier</cp:lastModifiedBy>
  <cp:revision>1</cp:revision>
  <dcterms:created xsi:type="dcterms:W3CDTF">2020-03-12T13:04:07Z</dcterms:created>
  <dcterms:modified xsi:type="dcterms:W3CDTF">2020-03-12T13:05:35Z</dcterms:modified>
</cp:coreProperties>
</file>