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26DBB-C00B-452E-9F33-ED9611CAE03A}" type="datetimeFigureOut">
              <a:rPr lang="fr-FR" smtClean="0"/>
              <a:t>08/09/2019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C2024-CF1B-4F4F-83C6-D803ABFA3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8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2311F5-8349-49DE-884F-D282EF008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57284A-7F24-4845-8369-D9F8CC5EB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F677BE-35AE-4BBF-BF89-5E7B59F75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16D7-BE40-48BB-AA56-9F891C4575A3}" type="datetimeFigureOut">
              <a:rPr lang="fr-FR" smtClean="0"/>
              <a:t>08/09/2019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91F9D0-68DA-4884-8DE4-5524F10B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D8A0B6-ECEE-4640-B696-A1F361AC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267F-2CD1-4BFC-AF84-CB7FA38BAF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34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C4AD2A-CD81-41B7-A88A-2A7CCD5D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B1E1BB-A1D4-4256-A508-4C3E44CFB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59F2CA-7813-4F64-A6B4-215477043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16D7-BE40-48BB-AA56-9F891C4575A3}" type="datetimeFigureOut">
              <a:rPr lang="fr-FR" smtClean="0"/>
              <a:t>08/09/2019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CEE1F2-2D75-4AE6-87F6-D4CDD5E36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6F884C-C6AD-4802-84CB-CA4AEBB1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267F-2CD1-4BFC-AF84-CB7FA38BAF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95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795CB36-A579-4992-994C-0C6A55A62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44828A6-88ED-4615-8995-7B05E7BF3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7891AD-ACB0-4B27-80BA-7FC7BC6A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16D7-BE40-48BB-AA56-9F891C4575A3}" type="datetimeFigureOut">
              <a:rPr lang="fr-FR" smtClean="0"/>
              <a:t>08/09/2019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896EA0-653E-4641-B0C0-9AE0C38F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3747D6-36E8-4A8E-B9BA-700B92B2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267F-2CD1-4BFC-AF84-CB7FA38BAF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84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53981C-BB98-42C6-B9A6-7AFB3028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D43986-15E7-43B8-966B-04D8837E0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26F9F0-002B-4127-B2A2-6992D7CC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16D7-BE40-48BB-AA56-9F891C4575A3}" type="datetimeFigureOut">
              <a:rPr lang="fr-FR" smtClean="0"/>
              <a:t>08/09/2019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A5845A-2E85-42F2-ACE6-C22F56645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F3ABD6-E2A3-4283-925B-E24644A7A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267F-2CD1-4BFC-AF84-CB7FA38BAF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50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240912-166E-4E92-8D3F-D74403B6E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8586E9-77F6-423D-8A83-B0BBE9ECD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2572-32A3-4309-BD2E-4A4B5824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16D7-BE40-48BB-AA56-9F891C4575A3}" type="datetimeFigureOut">
              <a:rPr lang="fr-FR" smtClean="0"/>
              <a:t>08/09/2019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C9398F-BC84-4D39-8A53-6466B2B0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E467F0-96E1-4141-A850-1675A094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267F-2CD1-4BFC-AF84-CB7FA38BAF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53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F13F04-1B21-4BD8-BD06-1D6F10D9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E9871E-6283-4209-A627-EE6231837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B72B712-C4E6-443E-B314-AE6FC0A6F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F85ECC-85B2-4AD1-A2C9-85ED2F32D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16D7-BE40-48BB-AA56-9F891C4575A3}" type="datetimeFigureOut">
              <a:rPr lang="fr-FR" smtClean="0"/>
              <a:t>08/09/2019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3F75B6-1E47-49DF-8974-A4EB1A355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6D33E5-EC23-491B-80F9-10FE14F1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267F-2CD1-4BFC-AF84-CB7FA38BAF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43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E6BA7-609F-4D47-BAEB-BD45CDBE3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307263-4057-4518-8970-E259154BC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AE4F47-96E0-4459-A4F5-2EE756F13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79A33CC-ABAD-4AA0-AD25-6A4C658D9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323B955-E917-4C54-871B-64163DBE7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4CBE59-86F6-4230-B496-7F22C476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16D7-BE40-48BB-AA56-9F891C4575A3}" type="datetimeFigureOut">
              <a:rPr lang="fr-FR" smtClean="0"/>
              <a:t>08/09/2019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86EF463-4BF4-4A7A-9CF7-8841D551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29606D7-DE97-4CEB-964F-138449C3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267F-2CD1-4BFC-AF84-CB7FA38BAF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07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1E0883-29B1-4109-8950-15BAF253F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4A94DA6-0DFE-4782-84F3-CDF01BBB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16D7-BE40-48BB-AA56-9F891C4575A3}" type="datetimeFigureOut">
              <a:rPr lang="fr-FR" smtClean="0"/>
              <a:t>08/09/2019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93434D-9C52-48A1-A786-E8C0D3B1C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4FB726-C31C-4726-8309-23C41DC2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267F-2CD1-4BFC-AF84-CB7FA38BAF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60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0F9D38-EC55-496F-9055-65E66D34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16D7-BE40-48BB-AA56-9F891C4575A3}" type="datetimeFigureOut">
              <a:rPr lang="fr-FR" smtClean="0"/>
              <a:t>08/09/2019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D990878-A2B2-4357-A9AB-EC2A9ABF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0DC53F-FCED-4827-9004-9088237C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267F-2CD1-4BFC-AF84-CB7FA38BAF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59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18126-5D40-4220-A3CE-F9BAACA1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C0A5FC-40C8-4A4C-8708-16A63ED02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13FF9F-2CC0-48B6-94D4-4DE161842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680AEE-946B-42F2-B66C-259DA9AD3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16D7-BE40-48BB-AA56-9F891C4575A3}" type="datetimeFigureOut">
              <a:rPr lang="fr-FR" smtClean="0"/>
              <a:t>08/09/2019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5E7CFE-421E-4633-A18F-17384842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8111FE-2EAA-46E9-B51F-250FC99A2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267F-2CD1-4BFC-AF84-CB7FA38BAF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115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AD5EA-5A41-4996-8D7C-A6025355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743CEFE-0CDE-41A9-88FE-D52B63B04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732D2F5-CECA-4D43-9351-FCB336911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BAA816-51F1-49C2-9ED5-1EFF467B0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16D7-BE40-48BB-AA56-9F891C4575A3}" type="datetimeFigureOut">
              <a:rPr lang="fr-FR" smtClean="0"/>
              <a:t>08/09/2019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008C1F-7AAB-426E-8C1C-30772F72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6407A5-737F-4D18-A47B-DC2D1FCD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267F-2CD1-4BFC-AF84-CB7FA38BAF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93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351AFA6-C07E-4559-B11C-73F8CE29F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AF31FF-9078-460C-9F47-C181B29D7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B74F28-0C62-4814-8D79-968A8A60A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716D7-BE40-48BB-AA56-9F891C4575A3}" type="datetimeFigureOut">
              <a:rPr lang="fr-FR" smtClean="0"/>
              <a:t>08/09/2019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A571E1-76CA-45EC-8E64-ECE15F938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497875-DF05-469A-8436-43AB5F64B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5267F-2CD1-4BFC-AF84-CB7FA38BAF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39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F1D3E4F-C42C-4B66-83AA-FBB830F39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192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FEFC2BE-1612-46EF-8EAC-9B400FA7F82C}"/>
              </a:ext>
            </a:extLst>
          </p:cNvPr>
          <p:cNvSpPr txBox="1"/>
          <p:nvPr/>
        </p:nvSpPr>
        <p:spPr>
          <a:xfrm>
            <a:off x="829586" y="339052"/>
            <a:ext cx="110443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Pour t’échapper de ce lieu maléfique, 6 chiffres tu devras trouver, mais compté est ton temps.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1044A5A-7AD9-4C4D-8CA2-4B72EABA5155}"/>
              </a:ext>
            </a:extLst>
          </p:cNvPr>
          <p:cNvSpPr txBox="1"/>
          <p:nvPr/>
        </p:nvSpPr>
        <p:spPr>
          <a:xfrm>
            <a:off x="335457" y="7345809"/>
            <a:ext cx="5274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</a:rPr>
              <a:t>La somme de tous les C.S. du I, les deux premiers chiffres tu trouveras.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FE50279-D0A9-4171-B844-80DA3AB16C08}"/>
              </a:ext>
            </a:extLst>
          </p:cNvPr>
          <p:cNvSpPr txBox="1"/>
          <p:nvPr/>
        </p:nvSpPr>
        <p:spPr>
          <a:xfrm>
            <a:off x="841513" y="1517373"/>
            <a:ext cx="5274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La somme de toutes les unités du II un nombre tu détermineras. Le chiffre des dizaines le troisième chiffre tu donneras.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D8D08F7-3479-45A1-9B78-E5F52CCC6C71}"/>
              </a:ext>
            </a:extLst>
          </p:cNvPr>
          <p:cNvSpPr txBox="1"/>
          <p:nvPr/>
        </p:nvSpPr>
        <p:spPr>
          <a:xfrm>
            <a:off x="496956" y="2985630"/>
            <a:ext cx="6937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En divisant par 10 toutes les puissances de 10 de la dernière partie, le cinquième chiffre tu trouveras.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AC9D9D-B4A5-4A48-ADC4-330EBD7C8D1E}"/>
              </a:ext>
            </a:extLst>
          </p:cNvPr>
          <p:cNvSpPr/>
          <p:nvPr/>
        </p:nvSpPr>
        <p:spPr>
          <a:xfrm>
            <a:off x="9691295" y="1071922"/>
            <a:ext cx="263718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En faisant la somme de toutes les puissances de 10 de l’avant dernière partie, le quatrième chiffre tu trouveras.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CAB6EDD-FB61-420E-BA93-5A5B6270B1E1}"/>
              </a:ext>
            </a:extLst>
          </p:cNvPr>
          <p:cNvSpPr txBox="1"/>
          <p:nvPr/>
        </p:nvSpPr>
        <p:spPr>
          <a:xfrm>
            <a:off x="335457" y="4161612"/>
            <a:ext cx="6937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Dans III, l’exposant positif de la puissance de 10  le plus souvent présent dans les résultats, un chiffre tu donneras.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488BEA1-661E-4AF0-94AE-E1FADE9741E7}"/>
              </a:ext>
            </a:extLst>
          </p:cNvPr>
          <p:cNvSpPr txBox="1"/>
          <p:nvPr/>
        </p:nvSpPr>
        <p:spPr>
          <a:xfrm>
            <a:off x="1436969" y="5767872"/>
            <a:ext cx="7244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Dans I, la somme de tous les chiffres significatifs trouvés, les deux premiers chiffres tu trouveras </a:t>
            </a:r>
          </a:p>
        </p:txBody>
      </p:sp>
    </p:spTree>
    <p:extLst>
      <p:ext uri="{BB962C8B-B14F-4D97-AF65-F5344CB8AC3E}">
        <p14:creationId xmlns:p14="http://schemas.microsoft.com/office/powerpoint/2010/main" val="29498758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143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Famille MALLET</dc:creator>
  <cp:lastModifiedBy>Famille MALLET</cp:lastModifiedBy>
  <cp:revision>7</cp:revision>
  <dcterms:created xsi:type="dcterms:W3CDTF">2019-07-20T20:33:12Z</dcterms:created>
  <dcterms:modified xsi:type="dcterms:W3CDTF">2019-09-08T12:04:38Z</dcterms:modified>
</cp:coreProperties>
</file>