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05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3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05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2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6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5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2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7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78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1F00-0C4E-1B45-A904-3BE66E85FF39}" type="datetimeFigureOut">
              <a:rPr lang="fr-FR" smtClean="0"/>
              <a:t>07/10/20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6360-BBAF-F941-8999-AB163E5605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9596" y="2130425"/>
            <a:ext cx="8270914" cy="1470025"/>
          </a:xfrm>
        </p:spPr>
        <p:txBody>
          <a:bodyPr/>
          <a:lstStyle/>
          <a:p>
            <a:r>
              <a:rPr lang="fr-FR" dirty="0" smtClean="0"/>
              <a:t>Révisions Contr</a:t>
            </a:r>
            <a:r>
              <a:rPr lang="fr-FR" dirty="0" smtClean="0"/>
              <a:t>ôle de Physique n°1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9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Compétences évaluées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Caractériser le spectre du rayonnement émis par un corps chaud.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Exploiter </a:t>
            </a:r>
            <a:r>
              <a:rPr lang="fr-FR" b="1" dirty="0">
                <a:solidFill>
                  <a:srgbClr val="FF0000"/>
                </a:solidFill>
              </a:rPr>
              <a:t>un spectre de raies</a:t>
            </a:r>
            <a:r>
              <a:rPr lang="fr-FR" dirty="0">
                <a:solidFill>
                  <a:srgbClr val="FF0000"/>
                </a:solidFill>
              </a:rPr>
              <a:t>. 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008000"/>
                </a:solidFill>
              </a:rPr>
              <a:t>Exploiter les lois de </a:t>
            </a:r>
            <a:r>
              <a:rPr lang="fr-FR" b="1" dirty="0" err="1" smtClean="0">
                <a:solidFill>
                  <a:srgbClr val="008000"/>
                </a:solidFill>
              </a:rPr>
              <a:t>Snell</a:t>
            </a:r>
            <a:r>
              <a:rPr lang="fr-FR" b="1" dirty="0" smtClean="0">
                <a:solidFill>
                  <a:srgbClr val="008000"/>
                </a:solidFill>
              </a:rPr>
              <a:t>-Descartes pour la réflexion et la réfraction.</a:t>
            </a:r>
            <a:r>
              <a:rPr lang="fr-FR" dirty="0" smtClean="0">
                <a:solidFill>
                  <a:srgbClr val="008000"/>
                </a:solidFill>
              </a:rPr>
              <a:t> </a:t>
            </a:r>
            <a:br>
              <a:rPr lang="fr-FR" dirty="0" smtClean="0">
                <a:solidFill>
                  <a:srgbClr val="008000"/>
                </a:solidFill>
              </a:rPr>
            </a:br>
            <a:r>
              <a:rPr lang="fr-FR" dirty="0" smtClean="0">
                <a:solidFill>
                  <a:srgbClr val="008000"/>
                </a:solidFill>
              </a:rPr>
              <a:t>(Détermination d'un angle de réflexion et détermination d'un indice optique à l'aide des lois de </a:t>
            </a:r>
            <a:r>
              <a:rPr lang="fr-FR" dirty="0" err="1" smtClean="0">
                <a:solidFill>
                  <a:srgbClr val="008000"/>
                </a:solidFill>
              </a:rPr>
              <a:t>Snell</a:t>
            </a:r>
            <a:r>
              <a:rPr lang="fr-FR" dirty="0" smtClean="0">
                <a:solidFill>
                  <a:srgbClr val="008000"/>
                </a:solidFill>
              </a:rPr>
              <a:t>-Descartes).</a:t>
            </a:r>
          </a:p>
          <a:p>
            <a:r>
              <a:rPr lang="fr-FR" b="1" dirty="0" smtClean="0">
                <a:solidFill>
                  <a:srgbClr val="3366FF"/>
                </a:solidFill>
              </a:rPr>
              <a:t>Tester les lois de </a:t>
            </a:r>
            <a:r>
              <a:rPr lang="fr-FR" b="1" dirty="0" err="1" smtClean="0">
                <a:solidFill>
                  <a:srgbClr val="3366FF"/>
                </a:solidFill>
              </a:rPr>
              <a:t>Snell</a:t>
            </a:r>
            <a:r>
              <a:rPr lang="fr-FR" b="1" dirty="0" smtClean="0">
                <a:solidFill>
                  <a:srgbClr val="3366FF"/>
                </a:solidFill>
              </a:rPr>
              <a:t>-Descartes à partir d’une série de mesures et déterminer l’indice optique d'un milieu matériel. (TP n°1)</a:t>
            </a:r>
            <a:endParaRPr lang="fr-FR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31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exercices corrigés en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Chapitre 1 : Etude des spectres </a:t>
            </a:r>
          </a:p>
          <a:p>
            <a:pPr marL="0" indent="0">
              <a:buNone/>
            </a:pPr>
            <a:r>
              <a:rPr lang="fr-FR" dirty="0" smtClean="0"/>
              <a:t>Exercice 36, </a:t>
            </a:r>
            <a:r>
              <a:rPr lang="fr-FR" dirty="0" smtClean="0">
                <a:solidFill>
                  <a:srgbClr val="FF0000"/>
                </a:solidFill>
              </a:rPr>
              <a:t>24, 25</a:t>
            </a:r>
            <a:r>
              <a:rPr lang="fr-FR" smtClean="0">
                <a:solidFill>
                  <a:srgbClr val="FF0000"/>
                </a:solidFill>
              </a:rPr>
              <a:t>, 38 p.257, 260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Chapitre 2 : Réflexion et réfraction de la lumière</a:t>
            </a:r>
          </a:p>
          <a:p>
            <a:pPr marL="0" indent="0">
              <a:buNone/>
            </a:pPr>
            <a:r>
              <a:rPr lang="fr-FR" dirty="0" smtClean="0"/>
              <a:t>Fiche d’exercice : Exercices 1,2,</a:t>
            </a:r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44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81</Words>
  <Application>Microsoft Macintosh PowerPoint</Application>
  <PresentationFormat>Présentation à l'écran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Révisions Contrôle de Physique n°1</vt:lpstr>
      <vt:lpstr>4 Compétences évaluées</vt:lpstr>
      <vt:lpstr>Les exercices corrigés en classe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Révisions Contrôle de Physique n°1</dc:title>
  <dc:creator>matthis chapon</dc:creator>
  <cp:lastModifiedBy>matthis chapon</cp:lastModifiedBy>
  <cp:revision>5</cp:revision>
  <dcterms:created xsi:type="dcterms:W3CDTF">2020-10-07T17:04:48Z</dcterms:created>
  <dcterms:modified xsi:type="dcterms:W3CDTF">2020-10-08T11:07:09Z</dcterms:modified>
</cp:coreProperties>
</file>