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05D60-668A-4571-89DB-45EEDDA3503F}" type="datetimeFigureOut">
              <a:rPr lang="fr-CA" smtClean="0"/>
              <a:t>2019-04-01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A43F1-7EED-48D0-AA3F-BB7CA88C8ECD}" type="slidenum">
              <a:rPr lang="fr-CA" smtClean="0"/>
              <a:t>‹N°›</a:t>
            </a:fld>
            <a:endParaRPr lang="fr-CA"/>
          </a:p>
        </p:txBody>
      </p:sp>
    </p:spTree>
    <p:extLst>
      <p:ext uri="{BB962C8B-B14F-4D97-AF65-F5344CB8AC3E}">
        <p14:creationId xmlns:p14="http://schemas.microsoft.com/office/powerpoint/2010/main" val="16360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A16A43F1-7EED-48D0-AA3F-BB7CA88C8ECD}" type="slidenum">
              <a:rPr lang="fr-CA" smtClean="0"/>
              <a:t>1</a:t>
            </a:fld>
            <a:endParaRPr lang="fr-CA"/>
          </a:p>
        </p:txBody>
      </p:sp>
    </p:spTree>
    <p:extLst>
      <p:ext uri="{BB962C8B-B14F-4D97-AF65-F5344CB8AC3E}">
        <p14:creationId xmlns:p14="http://schemas.microsoft.com/office/powerpoint/2010/main" val="4082343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4462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B189DDE-E0EC-44B9-B006-E3AF731F6D28}" type="datetimeFigureOut">
              <a:rPr lang="fr-CA" smtClean="0"/>
              <a:t>2019-04-01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060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446166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4005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983527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531521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083016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73489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11042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41242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B189DDE-E0EC-44B9-B006-E3AF731F6D28}" type="datetimeFigureOut">
              <a:rPr lang="fr-CA" smtClean="0"/>
              <a:t>2019-04-01</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70687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B189DDE-E0EC-44B9-B006-E3AF731F6D28}" type="datetimeFigureOut">
              <a:rPr lang="fr-CA" smtClean="0"/>
              <a:t>2019-04-01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09211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B189DDE-E0EC-44B9-B006-E3AF731F6D28}" type="datetimeFigureOut">
              <a:rPr lang="fr-CA" smtClean="0"/>
              <a:t>2019-04-01</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250466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B189DDE-E0EC-44B9-B006-E3AF731F6D28}" type="datetimeFigureOut">
              <a:rPr lang="fr-CA" smtClean="0"/>
              <a:t>2019-04-01</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98113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89DDE-E0EC-44B9-B006-E3AF731F6D28}" type="datetimeFigureOut">
              <a:rPr lang="fr-CA" smtClean="0"/>
              <a:t>2019-04-01</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50925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B189DDE-E0EC-44B9-B006-E3AF731F6D28}" type="datetimeFigureOut">
              <a:rPr lang="fr-CA" smtClean="0"/>
              <a:t>2019-04-01</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119412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7B189DDE-E0EC-44B9-B006-E3AF731F6D28}" type="datetimeFigureOut">
              <a:rPr lang="fr-CA" smtClean="0"/>
              <a:t>2019-04-01</a:t>
            </a:fld>
            <a:endParaRPr lang="fr-CA"/>
          </a:p>
        </p:txBody>
      </p:sp>
      <p:sp>
        <p:nvSpPr>
          <p:cNvPr id="6" name="Footer Placeholder 5"/>
          <p:cNvSpPr>
            <a:spLocks noGrp="1"/>
          </p:cNvSpPr>
          <p:nvPr>
            <p:ph type="ftr" sz="quarter" idx="11"/>
          </p:nvPr>
        </p:nvSpPr>
        <p:spPr>
          <a:xfrm>
            <a:off x="1141412" y="5883275"/>
            <a:ext cx="5105400" cy="365125"/>
          </a:xfrm>
        </p:spPr>
        <p:txBody>
          <a:bodyPr/>
          <a:lstStyle/>
          <a:p>
            <a:endParaRPr lang="fr-CA"/>
          </a:p>
        </p:txBody>
      </p:sp>
      <p:sp>
        <p:nvSpPr>
          <p:cNvPr id="7" name="Slide Number Placeholder 6"/>
          <p:cNvSpPr>
            <a:spLocks noGrp="1"/>
          </p:cNvSpPr>
          <p:nvPr>
            <p:ph type="sldNum" sz="quarter" idx="12"/>
          </p:nvPr>
        </p:nvSpPr>
        <p:spPr>
          <a:xfrm>
            <a:off x="10742612" y="5883275"/>
            <a:ext cx="322567" cy="365125"/>
          </a:xfrm>
        </p:spPr>
        <p:txBody>
          <a:bodyPr/>
          <a:lstStyle/>
          <a:p>
            <a:fld id="{820907B4-807D-48E2-8200-2B72AF002D38}" type="slidenum">
              <a:rPr lang="fr-CA" smtClean="0"/>
              <a:t>‹N°›</a:t>
            </a:fld>
            <a:endParaRPr lang="fr-CA"/>
          </a:p>
        </p:txBody>
      </p:sp>
    </p:spTree>
    <p:extLst>
      <p:ext uri="{BB962C8B-B14F-4D97-AF65-F5344CB8AC3E}">
        <p14:creationId xmlns:p14="http://schemas.microsoft.com/office/powerpoint/2010/main" val="323224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B189DDE-E0EC-44B9-B006-E3AF731F6D28}" type="datetimeFigureOut">
              <a:rPr lang="fr-CA" smtClean="0"/>
              <a:t>2019-04-01</a:t>
            </a:fld>
            <a:endParaRPr lang="fr-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20907B4-807D-48E2-8200-2B72AF002D38}" type="slidenum">
              <a:rPr lang="fr-CA" smtClean="0"/>
              <a:t>‹N°›</a:t>
            </a:fld>
            <a:endParaRPr lang="fr-CA"/>
          </a:p>
        </p:txBody>
      </p:sp>
    </p:spTree>
    <p:extLst>
      <p:ext uri="{BB962C8B-B14F-4D97-AF65-F5344CB8AC3E}">
        <p14:creationId xmlns:p14="http://schemas.microsoft.com/office/powerpoint/2010/main" val="331153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8C376-2E65-4762-9E66-70C3D82581CC}"/>
              </a:ext>
            </a:extLst>
          </p:cNvPr>
          <p:cNvSpPr>
            <a:spLocks noGrp="1"/>
          </p:cNvSpPr>
          <p:nvPr>
            <p:ph type="ctrTitle"/>
          </p:nvPr>
        </p:nvSpPr>
        <p:spPr>
          <a:xfrm>
            <a:off x="1751012" y="0"/>
            <a:ext cx="8676222" cy="2555632"/>
          </a:xfrm>
        </p:spPr>
        <p:txBody>
          <a:bodyPr/>
          <a:lstStyle/>
          <a:p>
            <a:r>
              <a:rPr lang="fr-CA" dirty="0"/>
              <a:t>Projet industriel</a:t>
            </a:r>
            <a:br>
              <a:rPr lang="fr-CA" dirty="0"/>
            </a:br>
            <a:r>
              <a:rPr lang="fr-CA" dirty="0"/>
              <a:t>web</a:t>
            </a:r>
          </a:p>
        </p:txBody>
      </p:sp>
      <p:sp>
        <p:nvSpPr>
          <p:cNvPr id="3" name="Sous-titre 2">
            <a:extLst>
              <a:ext uri="{FF2B5EF4-FFF2-40B4-BE49-F238E27FC236}">
                <a16:creationId xmlns:a16="http://schemas.microsoft.com/office/drawing/2014/main" id="{17D821E8-267D-41E6-8D3B-1832E2746316}"/>
              </a:ext>
            </a:extLst>
          </p:cNvPr>
          <p:cNvSpPr>
            <a:spLocks noGrp="1"/>
          </p:cNvSpPr>
          <p:nvPr>
            <p:ph type="subTitle" idx="1"/>
          </p:nvPr>
        </p:nvSpPr>
        <p:spPr>
          <a:xfrm>
            <a:off x="1757889" y="2801815"/>
            <a:ext cx="8676222" cy="3856893"/>
          </a:xfrm>
        </p:spPr>
        <p:txBody>
          <a:bodyPr>
            <a:normAutofit fontScale="92500"/>
          </a:bodyPr>
          <a:lstStyle/>
          <a:p>
            <a:r>
              <a:rPr lang="fr-CA" dirty="0"/>
              <a:t>Dany Lapointe - Professeur</a:t>
            </a:r>
          </a:p>
          <a:p>
            <a:r>
              <a:rPr lang="fr-CA" dirty="0"/>
              <a:t>Dany Lapointe – Scrum Master</a:t>
            </a:r>
          </a:p>
          <a:p>
            <a:r>
              <a:rPr lang="fr-CA" dirty="0"/>
              <a:t>Dany Lapointe – Architecte Système</a:t>
            </a:r>
          </a:p>
          <a:p>
            <a:r>
              <a:rPr lang="fr-CA" dirty="0"/>
              <a:t>Joey Gagnon – Product </a:t>
            </a:r>
            <a:r>
              <a:rPr lang="fr-CA" dirty="0" err="1"/>
              <a:t>Owner</a:t>
            </a:r>
            <a:endParaRPr lang="fr-CA" dirty="0"/>
          </a:p>
          <a:p>
            <a:r>
              <a:rPr lang="fr-CA" dirty="0"/>
              <a:t>Maxime Chartrand – Développeur</a:t>
            </a:r>
          </a:p>
          <a:p>
            <a:r>
              <a:rPr lang="fr-CA" dirty="0"/>
              <a:t>Jasmin Chapados – Développeur</a:t>
            </a:r>
          </a:p>
          <a:p>
            <a:r>
              <a:rPr lang="fr-CA" dirty="0" err="1"/>
              <a:t>Alexi</a:t>
            </a:r>
            <a:r>
              <a:rPr lang="fr-CA" dirty="0"/>
              <a:t> St-Amant – Développeur</a:t>
            </a:r>
          </a:p>
          <a:p>
            <a:r>
              <a:rPr lang="fr-CA" dirty="0"/>
              <a:t>Jonathan Bernier – Développeur</a:t>
            </a:r>
          </a:p>
          <a:p>
            <a:r>
              <a:rPr lang="fr-CA" dirty="0"/>
              <a:t>Pour le client Dany Lapointe</a:t>
            </a:r>
          </a:p>
          <a:p>
            <a:endParaRPr lang="fr-CA" dirty="0"/>
          </a:p>
        </p:txBody>
      </p:sp>
    </p:spTree>
    <p:extLst>
      <p:ext uri="{BB962C8B-B14F-4D97-AF65-F5344CB8AC3E}">
        <p14:creationId xmlns:p14="http://schemas.microsoft.com/office/powerpoint/2010/main" val="11241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Bootstrap avec Node.js</a:t>
            </a:r>
          </a:p>
        </p:txBody>
      </p:sp>
      <p:sp>
        <p:nvSpPr>
          <p:cNvPr id="3" name="Espace réservé du contenu 2">
            <a:extLst>
              <a:ext uri="{FF2B5EF4-FFF2-40B4-BE49-F238E27FC236}">
                <a16:creationId xmlns:a16="http://schemas.microsoft.com/office/drawing/2014/main" id="{C1238565-F251-47EF-B0E9-EE0FC95210AF}"/>
              </a:ext>
            </a:extLst>
          </p:cNvPr>
          <p:cNvSpPr>
            <a:spLocks noGrp="1"/>
          </p:cNvSpPr>
          <p:nvPr>
            <p:ph idx="1"/>
          </p:nvPr>
        </p:nvSpPr>
        <p:spPr>
          <a:xfrm>
            <a:off x="1143001" y="1740876"/>
            <a:ext cx="9905998" cy="3124201"/>
          </a:xfrm>
        </p:spPr>
        <p:txBody>
          <a:bodyPr/>
          <a:lstStyle/>
          <a:p>
            <a:r>
              <a:rPr lang="fr-CA" dirty="0"/>
              <a:t>Chaque fichier source (CSS,JS,…) doit être fourni par Node.JS</a:t>
            </a:r>
          </a:p>
          <a:p>
            <a:pPr lvl="1"/>
            <a:r>
              <a:rPr lang="fr-CA" dirty="0"/>
              <a:t>Bootstrap comporte beaucoup fichiers</a:t>
            </a:r>
          </a:p>
          <a:p>
            <a:r>
              <a:rPr lang="fr-CA" dirty="0"/>
              <a:t>Solution: Utilisation de CDNs (Content Delivery Network)</a:t>
            </a:r>
          </a:p>
          <a:p>
            <a:pPr lvl="1"/>
            <a:r>
              <a:rPr lang="fr-CA" dirty="0"/>
              <a:t>Les CDNs sont des systèmes installés sur plusieurs serveurs externes qui fournissent du contenu web (comme des fichiers CSS ou JS) aux utilisateurs. Le serveur source peut varier selon la distance géographique entre le client et le serveur le plus proche.</a:t>
            </a:r>
          </a:p>
          <a:p>
            <a:pPr lvl="1"/>
            <a:r>
              <a:rPr lang="fr-CA" dirty="0"/>
              <a:t>Souvent utilisé pour rendre le chargement des pages web plus rapide.</a:t>
            </a:r>
          </a:p>
        </p:txBody>
      </p:sp>
    </p:spTree>
    <p:extLst>
      <p:ext uri="{BB962C8B-B14F-4D97-AF65-F5344CB8AC3E}">
        <p14:creationId xmlns:p14="http://schemas.microsoft.com/office/powerpoint/2010/main" val="2815195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Bootstrap avec Node.js</a:t>
            </a:r>
          </a:p>
        </p:txBody>
      </p:sp>
      <p:sp>
        <p:nvSpPr>
          <p:cNvPr id="3" name="Espace réservé du contenu 2">
            <a:extLst>
              <a:ext uri="{FF2B5EF4-FFF2-40B4-BE49-F238E27FC236}">
                <a16:creationId xmlns:a16="http://schemas.microsoft.com/office/drawing/2014/main" id="{C1238565-F251-47EF-B0E9-EE0FC95210AF}"/>
              </a:ext>
            </a:extLst>
          </p:cNvPr>
          <p:cNvSpPr>
            <a:spLocks noGrp="1"/>
          </p:cNvSpPr>
          <p:nvPr>
            <p:ph idx="1"/>
          </p:nvPr>
        </p:nvSpPr>
        <p:spPr>
          <a:xfrm>
            <a:off x="99647" y="1178169"/>
            <a:ext cx="6292974" cy="5154959"/>
          </a:xfrm>
        </p:spPr>
        <p:txBody>
          <a:bodyPr/>
          <a:lstStyle/>
          <a:p>
            <a:r>
              <a:rPr lang="fr-CA" dirty="0"/>
              <a:t>Implémentation:</a:t>
            </a:r>
          </a:p>
          <a:p>
            <a:pPr lvl="1"/>
            <a:r>
              <a:rPr lang="fr-CA" dirty="0"/>
              <a:t>Rechercher un fournisseur de CDN (exemple, rechercher sur Google « </a:t>
            </a:r>
            <a:r>
              <a:rPr lang="fr-CA" dirty="0" err="1"/>
              <a:t>bootstrap</a:t>
            </a:r>
            <a:r>
              <a:rPr lang="fr-CA" dirty="0"/>
              <a:t> </a:t>
            </a:r>
            <a:r>
              <a:rPr lang="fr-CA" dirty="0" err="1"/>
              <a:t>cdn</a:t>
            </a:r>
            <a:r>
              <a:rPr lang="fr-CA" dirty="0"/>
              <a:t> »)</a:t>
            </a:r>
          </a:p>
          <a:p>
            <a:pPr lvl="1"/>
            <a:r>
              <a:rPr lang="fr-CA" dirty="0"/>
              <a:t>Chercher pour la ligne pour l’inclusion du CSS source en HTML</a:t>
            </a:r>
          </a:p>
        </p:txBody>
      </p:sp>
      <p:pic>
        <p:nvPicPr>
          <p:cNvPr id="4" name="Image 3">
            <a:extLst>
              <a:ext uri="{FF2B5EF4-FFF2-40B4-BE49-F238E27FC236}">
                <a16:creationId xmlns:a16="http://schemas.microsoft.com/office/drawing/2014/main" id="{FB1D74EA-AF25-4361-9F72-3D68494B7080}"/>
              </a:ext>
            </a:extLst>
          </p:cNvPr>
          <p:cNvPicPr>
            <a:picLocks noChangeAspect="1"/>
          </p:cNvPicPr>
          <p:nvPr/>
        </p:nvPicPr>
        <p:blipFill>
          <a:blip r:embed="rId2"/>
          <a:stretch>
            <a:fillRect/>
          </a:stretch>
        </p:blipFill>
        <p:spPr>
          <a:xfrm>
            <a:off x="6295380" y="1368934"/>
            <a:ext cx="5697329" cy="4964194"/>
          </a:xfrm>
          <a:prstGeom prst="rect">
            <a:avLst/>
          </a:prstGeom>
        </p:spPr>
      </p:pic>
    </p:spTree>
    <p:extLst>
      <p:ext uri="{BB962C8B-B14F-4D97-AF65-F5344CB8AC3E}">
        <p14:creationId xmlns:p14="http://schemas.microsoft.com/office/powerpoint/2010/main" val="2196971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Bootstrap avec Node.js</a:t>
            </a:r>
          </a:p>
        </p:txBody>
      </p:sp>
      <p:sp>
        <p:nvSpPr>
          <p:cNvPr id="3" name="Espace réservé du contenu 2">
            <a:extLst>
              <a:ext uri="{FF2B5EF4-FFF2-40B4-BE49-F238E27FC236}">
                <a16:creationId xmlns:a16="http://schemas.microsoft.com/office/drawing/2014/main" id="{C1238565-F251-47EF-B0E9-EE0FC95210AF}"/>
              </a:ext>
            </a:extLst>
          </p:cNvPr>
          <p:cNvSpPr>
            <a:spLocks noGrp="1"/>
          </p:cNvSpPr>
          <p:nvPr>
            <p:ph idx="1"/>
          </p:nvPr>
        </p:nvSpPr>
        <p:spPr>
          <a:xfrm>
            <a:off x="2629485" y="884507"/>
            <a:ext cx="7154593" cy="3043311"/>
          </a:xfrm>
        </p:spPr>
        <p:txBody>
          <a:bodyPr/>
          <a:lstStyle/>
          <a:p>
            <a:r>
              <a:rPr lang="fr-CA" dirty="0"/>
              <a:t>Implémentation:</a:t>
            </a:r>
          </a:p>
          <a:p>
            <a:pPr lvl="1"/>
            <a:r>
              <a:rPr lang="fr-CA" dirty="0"/>
              <a:t>Remplacer la ligne pour l’inclusion du CSS de </a:t>
            </a:r>
            <a:r>
              <a:rPr lang="fr-CA" dirty="0" err="1"/>
              <a:t>Boostrap</a:t>
            </a:r>
            <a:r>
              <a:rPr lang="fr-CA" dirty="0"/>
              <a:t> par celle du CDN</a:t>
            </a:r>
          </a:p>
        </p:txBody>
      </p:sp>
      <p:pic>
        <p:nvPicPr>
          <p:cNvPr id="5" name="Image 4">
            <a:extLst>
              <a:ext uri="{FF2B5EF4-FFF2-40B4-BE49-F238E27FC236}">
                <a16:creationId xmlns:a16="http://schemas.microsoft.com/office/drawing/2014/main" id="{47D213F7-EDD7-40B7-9F70-17F6C2885F85}"/>
              </a:ext>
            </a:extLst>
          </p:cNvPr>
          <p:cNvPicPr>
            <a:picLocks noChangeAspect="1"/>
          </p:cNvPicPr>
          <p:nvPr/>
        </p:nvPicPr>
        <p:blipFill>
          <a:blip r:embed="rId2"/>
          <a:stretch>
            <a:fillRect/>
          </a:stretch>
        </p:blipFill>
        <p:spPr>
          <a:xfrm>
            <a:off x="1834456" y="3429000"/>
            <a:ext cx="8744652" cy="2904128"/>
          </a:xfrm>
          <a:prstGeom prst="rect">
            <a:avLst/>
          </a:prstGeom>
        </p:spPr>
      </p:pic>
    </p:spTree>
    <p:extLst>
      <p:ext uri="{BB962C8B-B14F-4D97-AF65-F5344CB8AC3E}">
        <p14:creationId xmlns:p14="http://schemas.microsoft.com/office/powerpoint/2010/main" val="4059533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Utiliser </a:t>
            </a:r>
            <a:r>
              <a:rPr lang="fr-CA" dirty="0" err="1"/>
              <a:t>Github</a:t>
            </a:r>
            <a:r>
              <a:rPr lang="fr-CA" dirty="0"/>
              <a:t> - Web</a:t>
            </a:r>
          </a:p>
        </p:txBody>
      </p:sp>
      <p:sp>
        <p:nvSpPr>
          <p:cNvPr id="5" name="Espace réservé du contenu 4">
            <a:extLst>
              <a:ext uri="{FF2B5EF4-FFF2-40B4-BE49-F238E27FC236}">
                <a16:creationId xmlns:a16="http://schemas.microsoft.com/office/drawing/2014/main" id="{B4D1A7B0-716B-4C02-AFF6-5E6910B9792E}"/>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2329697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71E6AD-9496-440B-9765-B0C24DD8CFE3}"/>
              </a:ext>
            </a:extLst>
          </p:cNvPr>
          <p:cNvSpPr>
            <a:spLocks noGrp="1"/>
          </p:cNvSpPr>
          <p:nvPr>
            <p:ph type="title"/>
          </p:nvPr>
        </p:nvSpPr>
        <p:spPr>
          <a:xfrm>
            <a:off x="1143001" y="609600"/>
            <a:ext cx="9905998" cy="844062"/>
          </a:xfrm>
        </p:spPr>
        <p:txBody>
          <a:bodyPr/>
          <a:lstStyle/>
          <a:p>
            <a:r>
              <a:rPr lang="fr-CA" dirty="0"/>
              <a:t>Utiliser </a:t>
            </a:r>
            <a:r>
              <a:rPr lang="fr-CA" dirty="0" err="1"/>
              <a:t>Github</a:t>
            </a:r>
            <a:r>
              <a:rPr lang="fr-CA" dirty="0"/>
              <a:t> – Client </a:t>
            </a:r>
            <a:r>
              <a:rPr lang="fr-CA" dirty="0" err="1"/>
              <a:t>windows</a:t>
            </a:r>
            <a:endParaRPr lang="fr-CA" dirty="0"/>
          </a:p>
        </p:txBody>
      </p:sp>
      <p:sp>
        <p:nvSpPr>
          <p:cNvPr id="5" name="Espace réservé du contenu 4">
            <a:extLst>
              <a:ext uri="{FF2B5EF4-FFF2-40B4-BE49-F238E27FC236}">
                <a16:creationId xmlns:a16="http://schemas.microsoft.com/office/drawing/2014/main" id="{B4D1A7B0-716B-4C02-AFF6-5E6910B9792E}"/>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71110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TM03457485[[fn=Maillage]]</Template>
  <TotalTime>37</TotalTime>
  <Words>182</Words>
  <Application>Microsoft Office PowerPoint</Application>
  <PresentationFormat>Grand écran</PresentationFormat>
  <Paragraphs>26</Paragraphs>
  <Slides>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Century Gothic</vt:lpstr>
      <vt:lpstr>Maillage</vt:lpstr>
      <vt:lpstr>Projet industriel web</vt:lpstr>
      <vt:lpstr>Bootstrap avec Node.js</vt:lpstr>
      <vt:lpstr>Bootstrap avec Node.js</vt:lpstr>
      <vt:lpstr>Bootstrap avec Node.js</vt:lpstr>
      <vt:lpstr>Utiliser Github - Web</vt:lpstr>
      <vt:lpstr>Utiliser Github – Client windows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industriel web</dc:title>
  <dc:creator>Jasmin</dc:creator>
  <cp:lastModifiedBy>Jasmin</cp:lastModifiedBy>
  <cp:revision>4</cp:revision>
  <dcterms:created xsi:type="dcterms:W3CDTF">2019-04-01T18:04:07Z</dcterms:created>
  <dcterms:modified xsi:type="dcterms:W3CDTF">2019-04-01T18:41:13Z</dcterms:modified>
</cp:coreProperties>
</file>