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2" r:id="rId7"/>
    <p:sldId id="263" r:id="rId8"/>
    <p:sldId id="264"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8"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05D60-668A-4571-89DB-45EEDDA3503F}" type="datetimeFigureOut">
              <a:rPr lang="fr-CA" smtClean="0"/>
              <a:t>2019-04-04</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A43F1-7EED-48D0-AA3F-BB7CA88C8ECD}" type="slidenum">
              <a:rPr lang="fr-CA" smtClean="0"/>
              <a:t>‹N°›</a:t>
            </a:fld>
            <a:endParaRPr lang="fr-CA"/>
          </a:p>
        </p:txBody>
      </p:sp>
    </p:spTree>
    <p:extLst>
      <p:ext uri="{BB962C8B-B14F-4D97-AF65-F5344CB8AC3E}">
        <p14:creationId xmlns:p14="http://schemas.microsoft.com/office/powerpoint/2010/main" val="16360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A16A43F1-7EED-48D0-AA3F-BB7CA88C8ECD}" type="slidenum">
              <a:rPr lang="fr-CA" smtClean="0"/>
              <a:t>1</a:t>
            </a:fld>
            <a:endParaRPr lang="fr-CA"/>
          </a:p>
        </p:txBody>
      </p:sp>
    </p:spTree>
    <p:extLst>
      <p:ext uri="{BB962C8B-B14F-4D97-AF65-F5344CB8AC3E}">
        <p14:creationId xmlns:p14="http://schemas.microsoft.com/office/powerpoint/2010/main" val="4082343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fr-FR"/>
              <a:t>Modifiez le style du titre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B189DDE-E0EC-44B9-B006-E3AF731F6D28}" type="datetimeFigureOut">
              <a:rPr lang="fr-CA" smtClean="0"/>
              <a:t>2019-04-04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24462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7B189DDE-E0EC-44B9-B006-E3AF731F6D28}" type="datetimeFigureOut">
              <a:rPr lang="fr-CA" smtClean="0"/>
              <a:t>2019-04-04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1060818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7B189DDE-E0EC-44B9-B006-E3AF731F6D28}" type="datetimeFigureOut">
              <a:rPr lang="fr-CA" smtClean="0"/>
              <a:t>2019-04-04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2446166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Modifier les styles du texte du masque</a:t>
            </a:r>
          </a:p>
        </p:txBody>
      </p:sp>
      <p:sp>
        <p:nvSpPr>
          <p:cNvPr id="4" name="Date Placeholder 3"/>
          <p:cNvSpPr>
            <a:spLocks noGrp="1"/>
          </p:cNvSpPr>
          <p:nvPr>
            <p:ph type="dt" sz="half" idx="10"/>
          </p:nvPr>
        </p:nvSpPr>
        <p:spPr/>
        <p:txBody>
          <a:bodyPr/>
          <a:lstStyle/>
          <a:p>
            <a:fld id="{7B189DDE-E0EC-44B9-B006-E3AF731F6D28}" type="datetimeFigureOut">
              <a:rPr lang="fr-CA" smtClean="0"/>
              <a:t>2019-04-04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4005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Modifier les styles du texte du masque</a:t>
            </a:r>
          </a:p>
        </p:txBody>
      </p:sp>
      <p:sp>
        <p:nvSpPr>
          <p:cNvPr id="4" name="Date Placeholder 3"/>
          <p:cNvSpPr>
            <a:spLocks noGrp="1"/>
          </p:cNvSpPr>
          <p:nvPr>
            <p:ph type="dt" sz="half" idx="10"/>
          </p:nvPr>
        </p:nvSpPr>
        <p:spPr/>
        <p:txBody>
          <a:bodyPr/>
          <a:lstStyle/>
          <a:p>
            <a:fld id="{7B189DDE-E0EC-44B9-B006-E3AF731F6D28}" type="datetimeFigureOut">
              <a:rPr lang="fr-CA" smtClean="0"/>
              <a:t>2019-04-04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2983527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fr-FR"/>
              <a:t>Modifiez le style du titre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7B189DDE-E0EC-44B9-B006-E3AF731F6D28}" type="datetimeFigureOut">
              <a:rPr lang="fr-CA" smtClean="0"/>
              <a:t>2019-04-04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3531521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7B189DDE-E0EC-44B9-B006-E3AF731F6D28}" type="datetimeFigureOut">
              <a:rPr lang="fr-CA" smtClean="0"/>
              <a:t>2019-04-04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1083016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189DDE-E0EC-44B9-B006-E3AF731F6D28}" type="datetimeFigureOut">
              <a:rPr lang="fr-CA" smtClean="0"/>
              <a:t>2019-04-04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73489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189DDE-E0EC-44B9-B006-E3AF731F6D28}" type="datetimeFigureOut">
              <a:rPr lang="fr-CA" smtClean="0"/>
              <a:t>2019-04-04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3110422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189DDE-E0EC-44B9-B006-E3AF731F6D28}" type="datetimeFigureOut">
              <a:rPr lang="fr-CA" smtClean="0"/>
              <a:t>2019-04-04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412429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fr-FR"/>
              <a:t>Modifiez le style du titre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7B189DDE-E0EC-44B9-B006-E3AF731F6D28}" type="datetimeFigureOut">
              <a:rPr lang="fr-CA" smtClean="0"/>
              <a:t>2019-04-04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706870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B189DDE-E0EC-44B9-B006-E3AF731F6D28}" type="datetimeFigureOut">
              <a:rPr lang="fr-CA" smtClean="0"/>
              <a:t>2019-04-04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209211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B189DDE-E0EC-44B9-B006-E3AF731F6D28}" type="datetimeFigureOut">
              <a:rPr lang="fr-CA" smtClean="0"/>
              <a:t>2019-04-04</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2504666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B189DDE-E0EC-44B9-B006-E3AF731F6D28}" type="datetimeFigureOut">
              <a:rPr lang="fr-CA" smtClean="0"/>
              <a:t>2019-04-04</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3981136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89DDE-E0EC-44B9-B006-E3AF731F6D28}" type="datetimeFigureOut">
              <a:rPr lang="fr-CA" smtClean="0"/>
              <a:t>2019-04-04</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1509252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7B189DDE-E0EC-44B9-B006-E3AF731F6D28}" type="datetimeFigureOut">
              <a:rPr lang="fr-CA" smtClean="0"/>
              <a:t>2019-04-04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1194127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6399212" y="5883275"/>
            <a:ext cx="914400" cy="365125"/>
          </a:xfrm>
        </p:spPr>
        <p:txBody>
          <a:bodyPr/>
          <a:lstStyle/>
          <a:p>
            <a:fld id="{7B189DDE-E0EC-44B9-B006-E3AF731F6D28}" type="datetimeFigureOut">
              <a:rPr lang="fr-CA" smtClean="0"/>
              <a:t>2019-04-04</a:t>
            </a:fld>
            <a:endParaRPr lang="fr-CA"/>
          </a:p>
        </p:txBody>
      </p:sp>
      <p:sp>
        <p:nvSpPr>
          <p:cNvPr id="6" name="Footer Placeholder 5"/>
          <p:cNvSpPr>
            <a:spLocks noGrp="1"/>
          </p:cNvSpPr>
          <p:nvPr>
            <p:ph type="ftr" sz="quarter" idx="11"/>
          </p:nvPr>
        </p:nvSpPr>
        <p:spPr>
          <a:xfrm>
            <a:off x="1141412" y="5883275"/>
            <a:ext cx="5105400" cy="365125"/>
          </a:xfrm>
        </p:spPr>
        <p:txBody>
          <a:bodyPr/>
          <a:lstStyle/>
          <a:p>
            <a:endParaRPr lang="fr-CA"/>
          </a:p>
        </p:txBody>
      </p:sp>
      <p:sp>
        <p:nvSpPr>
          <p:cNvPr id="7" name="Slide Number Placeholder 6"/>
          <p:cNvSpPr>
            <a:spLocks noGrp="1"/>
          </p:cNvSpPr>
          <p:nvPr>
            <p:ph type="sldNum" sz="quarter" idx="12"/>
          </p:nvPr>
        </p:nvSpPr>
        <p:spPr>
          <a:xfrm>
            <a:off x="10742612" y="5883275"/>
            <a:ext cx="322567" cy="365125"/>
          </a:xfrm>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3232245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B189DDE-E0EC-44B9-B006-E3AF731F6D28}" type="datetimeFigureOut">
              <a:rPr lang="fr-CA" smtClean="0"/>
              <a:t>2019-04-04</a:t>
            </a:fld>
            <a:endParaRPr lang="fr-CA"/>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fr-CA"/>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20907B4-807D-48E2-8200-2B72AF002D38}" type="slidenum">
              <a:rPr lang="fr-CA" smtClean="0"/>
              <a:t>‹N°›</a:t>
            </a:fld>
            <a:endParaRPr lang="fr-CA"/>
          </a:p>
        </p:txBody>
      </p:sp>
    </p:spTree>
    <p:extLst>
      <p:ext uri="{BB962C8B-B14F-4D97-AF65-F5344CB8AC3E}">
        <p14:creationId xmlns:p14="http://schemas.microsoft.com/office/powerpoint/2010/main" val="3311537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08C376-2E65-4762-9E66-70C3D82581CC}"/>
              </a:ext>
            </a:extLst>
          </p:cNvPr>
          <p:cNvSpPr>
            <a:spLocks noGrp="1"/>
          </p:cNvSpPr>
          <p:nvPr>
            <p:ph type="ctrTitle"/>
          </p:nvPr>
        </p:nvSpPr>
        <p:spPr>
          <a:xfrm>
            <a:off x="1751012" y="0"/>
            <a:ext cx="8676222" cy="2555632"/>
          </a:xfrm>
        </p:spPr>
        <p:txBody>
          <a:bodyPr/>
          <a:lstStyle/>
          <a:p>
            <a:r>
              <a:rPr lang="fr-CA" dirty="0"/>
              <a:t>Projet industriel</a:t>
            </a:r>
            <a:br>
              <a:rPr lang="fr-CA" dirty="0"/>
            </a:br>
            <a:r>
              <a:rPr lang="fr-CA" dirty="0"/>
              <a:t>web</a:t>
            </a:r>
          </a:p>
        </p:txBody>
      </p:sp>
      <p:sp>
        <p:nvSpPr>
          <p:cNvPr id="3" name="Sous-titre 2">
            <a:extLst>
              <a:ext uri="{FF2B5EF4-FFF2-40B4-BE49-F238E27FC236}">
                <a16:creationId xmlns:a16="http://schemas.microsoft.com/office/drawing/2014/main" id="{17D821E8-267D-41E6-8D3B-1832E2746316}"/>
              </a:ext>
            </a:extLst>
          </p:cNvPr>
          <p:cNvSpPr>
            <a:spLocks noGrp="1"/>
          </p:cNvSpPr>
          <p:nvPr>
            <p:ph type="subTitle" idx="1"/>
          </p:nvPr>
        </p:nvSpPr>
        <p:spPr>
          <a:xfrm>
            <a:off x="1757889" y="2801815"/>
            <a:ext cx="8676222" cy="3856893"/>
          </a:xfrm>
        </p:spPr>
        <p:txBody>
          <a:bodyPr>
            <a:normAutofit fontScale="92500"/>
          </a:bodyPr>
          <a:lstStyle/>
          <a:p>
            <a:r>
              <a:rPr lang="fr-CA" dirty="0"/>
              <a:t>Dany Lapointe - Professeur</a:t>
            </a:r>
          </a:p>
          <a:p>
            <a:r>
              <a:rPr lang="fr-CA" dirty="0"/>
              <a:t>Dany Lapointe – Scrum Master</a:t>
            </a:r>
          </a:p>
          <a:p>
            <a:r>
              <a:rPr lang="fr-CA" dirty="0"/>
              <a:t>Dany Lapointe – Architecte Système</a:t>
            </a:r>
          </a:p>
          <a:p>
            <a:r>
              <a:rPr lang="fr-CA" dirty="0"/>
              <a:t>Joey Gagnon – Product </a:t>
            </a:r>
            <a:r>
              <a:rPr lang="fr-CA" dirty="0" err="1"/>
              <a:t>Owner</a:t>
            </a:r>
            <a:endParaRPr lang="fr-CA" dirty="0"/>
          </a:p>
          <a:p>
            <a:r>
              <a:rPr lang="fr-CA" dirty="0"/>
              <a:t>Maxime Chartrand – Développeur</a:t>
            </a:r>
          </a:p>
          <a:p>
            <a:r>
              <a:rPr lang="fr-CA" dirty="0"/>
              <a:t>Jasmin Chapados – Développeur</a:t>
            </a:r>
          </a:p>
          <a:p>
            <a:r>
              <a:rPr lang="fr-CA" dirty="0" err="1"/>
              <a:t>Alexi</a:t>
            </a:r>
            <a:r>
              <a:rPr lang="fr-CA" dirty="0"/>
              <a:t> St-Amant – Développeur</a:t>
            </a:r>
          </a:p>
          <a:p>
            <a:r>
              <a:rPr lang="fr-CA" dirty="0"/>
              <a:t>Jonathan Bernier – Développeur</a:t>
            </a:r>
          </a:p>
          <a:p>
            <a:r>
              <a:rPr lang="fr-CA" dirty="0"/>
              <a:t>Pour le client Dany Lapointe</a:t>
            </a:r>
          </a:p>
          <a:p>
            <a:endParaRPr lang="fr-CA" dirty="0"/>
          </a:p>
        </p:txBody>
      </p:sp>
    </p:spTree>
    <p:extLst>
      <p:ext uri="{BB962C8B-B14F-4D97-AF65-F5344CB8AC3E}">
        <p14:creationId xmlns:p14="http://schemas.microsoft.com/office/powerpoint/2010/main" val="11241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1E6AD-9496-440B-9765-B0C24DD8CFE3}"/>
              </a:ext>
            </a:extLst>
          </p:cNvPr>
          <p:cNvSpPr>
            <a:spLocks noGrp="1"/>
          </p:cNvSpPr>
          <p:nvPr>
            <p:ph type="title"/>
          </p:nvPr>
        </p:nvSpPr>
        <p:spPr>
          <a:xfrm>
            <a:off x="1143001" y="609600"/>
            <a:ext cx="9905998" cy="844062"/>
          </a:xfrm>
        </p:spPr>
        <p:txBody>
          <a:bodyPr/>
          <a:lstStyle/>
          <a:p>
            <a:r>
              <a:rPr lang="fr-CA" dirty="0"/>
              <a:t>Bootstrap avec Node.js</a:t>
            </a:r>
          </a:p>
        </p:txBody>
      </p:sp>
      <p:sp>
        <p:nvSpPr>
          <p:cNvPr id="3" name="Espace réservé du contenu 2">
            <a:extLst>
              <a:ext uri="{FF2B5EF4-FFF2-40B4-BE49-F238E27FC236}">
                <a16:creationId xmlns:a16="http://schemas.microsoft.com/office/drawing/2014/main" id="{C1238565-F251-47EF-B0E9-EE0FC95210AF}"/>
              </a:ext>
            </a:extLst>
          </p:cNvPr>
          <p:cNvSpPr>
            <a:spLocks noGrp="1"/>
          </p:cNvSpPr>
          <p:nvPr>
            <p:ph idx="1"/>
          </p:nvPr>
        </p:nvSpPr>
        <p:spPr>
          <a:xfrm>
            <a:off x="1143001" y="1740876"/>
            <a:ext cx="9905998" cy="3124201"/>
          </a:xfrm>
        </p:spPr>
        <p:txBody>
          <a:bodyPr/>
          <a:lstStyle/>
          <a:p>
            <a:r>
              <a:rPr lang="fr-CA" dirty="0"/>
              <a:t>Chaque fichier source (CSS,JS,…) doit être fourni par Node.JS</a:t>
            </a:r>
          </a:p>
          <a:p>
            <a:pPr lvl="1"/>
            <a:r>
              <a:rPr lang="fr-CA" dirty="0"/>
              <a:t>Bootstrap comporte beaucoup fichiers</a:t>
            </a:r>
          </a:p>
          <a:p>
            <a:r>
              <a:rPr lang="fr-CA" dirty="0"/>
              <a:t>Solution: Utilisation de CDNs (Content Delivery Network)</a:t>
            </a:r>
          </a:p>
          <a:p>
            <a:pPr lvl="1"/>
            <a:r>
              <a:rPr lang="fr-CA" dirty="0"/>
              <a:t>Les CDNs sont des systèmes installés sur plusieurs serveurs externes qui fournissent du contenu web (comme des fichiers CSS ou JS) aux utilisateurs. Le serveur source peut varier selon la distance géographique entre le client et le serveur le plus proche.</a:t>
            </a:r>
          </a:p>
          <a:p>
            <a:pPr lvl="1"/>
            <a:r>
              <a:rPr lang="fr-CA" dirty="0"/>
              <a:t>Souvent utilisé pour rendre le chargement des pages web plus rapide.</a:t>
            </a:r>
          </a:p>
        </p:txBody>
      </p:sp>
    </p:spTree>
    <p:extLst>
      <p:ext uri="{BB962C8B-B14F-4D97-AF65-F5344CB8AC3E}">
        <p14:creationId xmlns:p14="http://schemas.microsoft.com/office/powerpoint/2010/main" val="281519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1E6AD-9496-440B-9765-B0C24DD8CFE3}"/>
              </a:ext>
            </a:extLst>
          </p:cNvPr>
          <p:cNvSpPr>
            <a:spLocks noGrp="1"/>
          </p:cNvSpPr>
          <p:nvPr>
            <p:ph type="title"/>
          </p:nvPr>
        </p:nvSpPr>
        <p:spPr>
          <a:xfrm>
            <a:off x="1143001" y="609600"/>
            <a:ext cx="9905998" cy="844062"/>
          </a:xfrm>
        </p:spPr>
        <p:txBody>
          <a:bodyPr/>
          <a:lstStyle/>
          <a:p>
            <a:r>
              <a:rPr lang="fr-CA" dirty="0"/>
              <a:t>Bootstrap avec Node.js</a:t>
            </a:r>
          </a:p>
        </p:txBody>
      </p:sp>
      <p:sp>
        <p:nvSpPr>
          <p:cNvPr id="3" name="Espace réservé du contenu 2">
            <a:extLst>
              <a:ext uri="{FF2B5EF4-FFF2-40B4-BE49-F238E27FC236}">
                <a16:creationId xmlns:a16="http://schemas.microsoft.com/office/drawing/2014/main" id="{C1238565-F251-47EF-B0E9-EE0FC95210AF}"/>
              </a:ext>
            </a:extLst>
          </p:cNvPr>
          <p:cNvSpPr>
            <a:spLocks noGrp="1"/>
          </p:cNvSpPr>
          <p:nvPr>
            <p:ph idx="1"/>
          </p:nvPr>
        </p:nvSpPr>
        <p:spPr>
          <a:xfrm>
            <a:off x="99647" y="1178169"/>
            <a:ext cx="6292974" cy="5154959"/>
          </a:xfrm>
        </p:spPr>
        <p:txBody>
          <a:bodyPr/>
          <a:lstStyle/>
          <a:p>
            <a:r>
              <a:rPr lang="fr-CA" dirty="0"/>
              <a:t>Implémentation:</a:t>
            </a:r>
          </a:p>
          <a:p>
            <a:pPr lvl="1"/>
            <a:r>
              <a:rPr lang="fr-CA" dirty="0"/>
              <a:t>Rechercher un fournisseur de CDN (exemple, rechercher sur Google « </a:t>
            </a:r>
            <a:r>
              <a:rPr lang="fr-CA" dirty="0" err="1"/>
              <a:t>bootstrap</a:t>
            </a:r>
            <a:r>
              <a:rPr lang="fr-CA" dirty="0"/>
              <a:t> </a:t>
            </a:r>
            <a:r>
              <a:rPr lang="fr-CA" dirty="0" err="1"/>
              <a:t>cdn</a:t>
            </a:r>
            <a:r>
              <a:rPr lang="fr-CA" dirty="0"/>
              <a:t> »)</a:t>
            </a:r>
          </a:p>
          <a:p>
            <a:pPr lvl="1"/>
            <a:r>
              <a:rPr lang="fr-CA" dirty="0"/>
              <a:t>Chercher pour la ligne pour l’inclusion du CSS source en HTML</a:t>
            </a:r>
          </a:p>
        </p:txBody>
      </p:sp>
      <p:pic>
        <p:nvPicPr>
          <p:cNvPr id="4" name="Image 3">
            <a:extLst>
              <a:ext uri="{FF2B5EF4-FFF2-40B4-BE49-F238E27FC236}">
                <a16:creationId xmlns:a16="http://schemas.microsoft.com/office/drawing/2014/main" id="{FB1D74EA-AF25-4361-9F72-3D68494B7080}"/>
              </a:ext>
            </a:extLst>
          </p:cNvPr>
          <p:cNvPicPr>
            <a:picLocks noChangeAspect="1"/>
          </p:cNvPicPr>
          <p:nvPr/>
        </p:nvPicPr>
        <p:blipFill>
          <a:blip r:embed="rId2"/>
          <a:stretch>
            <a:fillRect/>
          </a:stretch>
        </p:blipFill>
        <p:spPr>
          <a:xfrm>
            <a:off x="6295380" y="1368934"/>
            <a:ext cx="5697329" cy="4964194"/>
          </a:xfrm>
          <a:prstGeom prst="rect">
            <a:avLst/>
          </a:prstGeom>
        </p:spPr>
      </p:pic>
    </p:spTree>
    <p:extLst>
      <p:ext uri="{BB962C8B-B14F-4D97-AF65-F5344CB8AC3E}">
        <p14:creationId xmlns:p14="http://schemas.microsoft.com/office/powerpoint/2010/main" val="219697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1E6AD-9496-440B-9765-B0C24DD8CFE3}"/>
              </a:ext>
            </a:extLst>
          </p:cNvPr>
          <p:cNvSpPr>
            <a:spLocks noGrp="1"/>
          </p:cNvSpPr>
          <p:nvPr>
            <p:ph type="title"/>
          </p:nvPr>
        </p:nvSpPr>
        <p:spPr>
          <a:xfrm>
            <a:off x="1143001" y="609600"/>
            <a:ext cx="9905998" cy="844062"/>
          </a:xfrm>
        </p:spPr>
        <p:txBody>
          <a:bodyPr/>
          <a:lstStyle/>
          <a:p>
            <a:r>
              <a:rPr lang="fr-CA" dirty="0"/>
              <a:t>Bootstrap avec Node.js</a:t>
            </a:r>
          </a:p>
        </p:txBody>
      </p:sp>
      <p:sp>
        <p:nvSpPr>
          <p:cNvPr id="3" name="Espace réservé du contenu 2">
            <a:extLst>
              <a:ext uri="{FF2B5EF4-FFF2-40B4-BE49-F238E27FC236}">
                <a16:creationId xmlns:a16="http://schemas.microsoft.com/office/drawing/2014/main" id="{C1238565-F251-47EF-B0E9-EE0FC95210AF}"/>
              </a:ext>
            </a:extLst>
          </p:cNvPr>
          <p:cNvSpPr>
            <a:spLocks noGrp="1"/>
          </p:cNvSpPr>
          <p:nvPr>
            <p:ph idx="1"/>
          </p:nvPr>
        </p:nvSpPr>
        <p:spPr>
          <a:xfrm>
            <a:off x="2629485" y="884507"/>
            <a:ext cx="7154593" cy="3043311"/>
          </a:xfrm>
        </p:spPr>
        <p:txBody>
          <a:bodyPr/>
          <a:lstStyle/>
          <a:p>
            <a:r>
              <a:rPr lang="fr-CA" dirty="0"/>
              <a:t>Implémentation:</a:t>
            </a:r>
          </a:p>
          <a:p>
            <a:pPr lvl="1"/>
            <a:r>
              <a:rPr lang="fr-CA" dirty="0"/>
              <a:t>Remplacer la ligne pour l’inclusion du CSS de </a:t>
            </a:r>
            <a:r>
              <a:rPr lang="fr-CA" dirty="0" err="1"/>
              <a:t>Boostrap</a:t>
            </a:r>
            <a:r>
              <a:rPr lang="fr-CA" dirty="0"/>
              <a:t> par celle du CDN</a:t>
            </a:r>
          </a:p>
        </p:txBody>
      </p:sp>
      <p:pic>
        <p:nvPicPr>
          <p:cNvPr id="5" name="Image 4">
            <a:extLst>
              <a:ext uri="{FF2B5EF4-FFF2-40B4-BE49-F238E27FC236}">
                <a16:creationId xmlns:a16="http://schemas.microsoft.com/office/drawing/2014/main" id="{47D213F7-EDD7-40B7-9F70-17F6C2885F85}"/>
              </a:ext>
            </a:extLst>
          </p:cNvPr>
          <p:cNvPicPr>
            <a:picLocks noChangeAspect="1"/>
          </p:cNvPicPr>
          <p:nvPr/>
        </p:nvPicPr>
        <p:blipFill>
          <a:blip r:embed="rId2"/>
          <a:stretch>
            <a:fillRect/>
          </a:stretch>
        </p:blipFill>
        <p:spPr>
          <a:xfrm>
            <a:off x="1834456" y="3429000"/>
            <a:ext cx="8744652" cy="2904128"/>
          </a:xfrm>
          <a:prstGeom prst="rect">
            <a:avLst/>
          </a:prstGeom>
        </p:spPr>
      </p:pic>
    </p:spTree>
    <p:extLst>
      <p:ext uri="{BB962C8B-B14F-4D97-AF65-F5344CB8AC3E}">
        <p14:creationId xmlns:p14="http://schemas.microsoft.com/office/powerpoint/2010/main" val="405953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1E6AD-9496-440B-9765-B0C24DD8CFE3}"/>
              </a:ext>
            </a:extLst>
          </p:cNvPr>
          <p:cNvSpPr>
            <a:spLocks noGrp="1"/>
          </p:cNvSpPr>
          <p:nvPr>
            <p:ph type="title"/>
          </p:nvPr>
        </p:nvSpPr>
        <p:spPr>
          <a:xfrm>
            <a:off x="1143001" y="609600"/>
            <a:ext cx="9905998" cy="844062"/>
          </a:xfrm>
        </p:spPr>
        <p:txBody>
          <a:bodyPr/>
          <a:lstStyle/>
          <a:p>
            <a:r>
              <a:rPr lang="fr-CA" dirty="0"/>
              <a:t>Utiliser </a:t>
            </a:r>
            <a:r>
              <a:rPr lang="fr-CA" dirty="0" err="1"/>
              <a:t>Github</a:t>
            </a:r>
            <a:r>
              <a:rPr lang="fr-CA" dirty="0"/>
              <a:t> - Web</a:t>
            </a:r>
          </a:p>
        </p:txBody>
      </p:sp>
      <p:pic>
        <p:nvPicPr>
          <p:cNvPr id="3" name="Image 2">
            <a:extLst>
              <a:ext uri="{FF2B5EF4-FFF2-40B4-BE49-F238E27FC236}">
                <a16:creationId xmlns:a16="http://schemas.microsoft.com/office/drawing/2014/main" id="{60613D1D-8ACC-4A04-A7DB-14501352CCD9}"/>
              </a:ext>
            </a:extLst>
          </p:cNvPr>
          <p:cNvPicPr>
            <a:picLocks noChangeAspect="1"/>
          </p:cNvPicPr>
          <p:nvPr/>
        </p:nvPicPr>
        <p:blipFill>
          <a:blip r:embed="rId2"/>
          <a:stretch>
            <a:fillRect/>
          </a:stretch>
        </p:blipFill>
        <p:spPr>
          <a:xfrm>
            <a:off x="1323975" y="1356137"/>
            <a:ext cx="9544050" cy="5353050"/>
          </a:xfrm>
          <a:prstGeom prst="rect">
            <a:avLst/>
          </a:prstGeom>
        </p:spPr>
      </p:pic>
      <p:pic>
        <p:nvPicPr>
          <p:cNvPr id="4" name="Image 3">
            <a:extLst>
              <a:ext uri="{FF2B5EF4-FFF2-40B4-BE49-F238E27FC236}">
                <a16:creationId xmlns:a16="http://schemas.microsoft.com/office/drawing/2014/main" id="{A83ED873-1281-4E0A-A7B6-F3EE77C21FA4}"/>
              </a:ext>
            </a:extLst>
          </p:cNvPr>
          <p:cNvPicPr>
            <a:picLocks noChangeAspect="1"/>
          </p:cNvPicPr>
          <p:nvPr/>
        </p:nvPicPr>
        <p:blipFill>
          <a:blip r:embed="rId3"/>
          <a:stretch>
            <a:fillRect/>
          </a:stretch>
        </p:blipFill>
        <p:spPr>
          <a:xfrm>
            <a:off x="1323975" y="1356137"/>
            <a:ext cx="3719916" cy="5353050"/>
          </a:xfrm>
          <a:prstGeom prst="rect">
            <a:avLst/>
          </a:prstGeom>
        </p:spPr>
      </p:pic>
      <p:pic>
        <p:nvPicPr>
          <p:cNvPr id="6" name="Image 5">
            <a:extLst>
              <a:ext uri="{FF2B5EF4-FFF2-40B4-BE49-F238E27FC236}">
                <a16:creationId xmlns:a16="http://schemas.microsoft.com/office/drawing/2014/main" id="{02FAB3AE-0598-4B27-AE7C-5DCFA0471E7F}"/>
              </a:ext>
            </a:extLst>
          </p:cNvPr>
          <p:cNvPicPr>
            <a:picLocks noChangeAspect="1"/>
          </p:cNvPicPr>
          <p:nvPr/>
        </p:nvPicPr>
        <p:blipFill rotWithShape="1">
          <a:blip r:embed="rId4"/>
          <a:srcRect r="42659"/>
          <a:stretch/>
        </p:blipFill>
        <p:spPr>
          <a:xfrm>
            <a:off x="6967135" y="1356137"/>
            <a:ext cx="3900890" cy="5189215"/>
          </a:xfrm>
          <a:prstGeom prst="rect">
            <a:avLst/>
          </a:prstGeom>
        </p:spPr>
      </p:pic>
      <p:pic>
        <p:nvPicPr>
          <p:cNvPr id="7" name="Image 6">
            <a:extLst>
              <a:ext uri="{FF2B5EF4-FFF2-40B4-BE49-F238E27FC236}">
                <a16:creationId xmlns:a16="http://schemas.microsoft.com/office/drawing/2014/main" id="{937A7788-E878-4320-8073-758F2C09D84B}"/>
              </a:ext>
            </a:extLst>
          </p:cNvPr>
          <p:cNvPicPr>
            <a:picLocks noChangeAspect="1"/>
          </p:cNvPicPr>
          <p:nvPr/>
        </p:nvPicPr>
        <p:blipFill>
          <a:blip r:embed="rId5"/>
          <a:stretch>
            <a:fillRect/>
          </a:stretch>
        </p:blipFill>
        <p:spPr>
          <a:xfrm>
            <a:off x="285175" y="2460987"/>
            <a:ext cx="4171320" cy="2979514"/>
          </a:xfrm>
          <a:prstGeom prst="rect">
            <a:avLst/>
          </a:prstGeom>
        </p:spPr>
      </p:pic>
      <p:pic>
        <p:nvPicPr>
          <p:cNvPr id="8" name="Image 7">
            <a:extLst>
              <a:ext uri="{FF2B5EF4-FFF2-40B4-BE49-F238E27FC236}">
                <a16:creationId xmlns:a16="http://schemas.microsoft.com/office/drawing/2014/main" id="{180DF753-7E47-4AA0-BE52-6B552C2ABD28}"/>
              </a:ext>
            </a:extLst>
          </p:cNvPr>
          <p:cNvPicPr>
            <a:picLocks noChangeAspect="1"/>
          </p:cNvPicPr>
          <p:nvPr/>
        </p:nvPicPr>
        <p:blipFill>
          <a:blip r:embed="rId6"/>
          <a:stretch>
            <a:fillRect/>
          </a:stretch>
        </p:blipFill>
        <p:spPr>
          <a:xfrm>
            <a:off x="4714647" y="1933694"/>
            <a:ext cx="7115577" cy="4131625"/>
          </a:xfrm>
          <a:prstGeom prst="rect">
            <a:avLst/>
          </a:prstGeom>
        </p:spPr>
      </p:pic>
      <p:pic>
        <p:nvPicPr>
          <p:cNvPr id="9" name="Image 8">
            <a:extLst>
              <a:ext uri="{FF2B5EF4-FFF2-40B4-BE49-F238E27FC236}">
                <a16:creationId xmlns:a16="http://schemas.microsoft.com/office/drawing/2014/main" id="{DF513436-6314-4FBC-A7DC-B7358FC06066}"/>
              </a:ext>
            </a:extLst>
          </p:cNvPr>
          <p:cNvPicPr>
            <a:picLocks noChangeAspect="1"/>
          </p:cNvPicPr>
          <p:nvPr/>
        </p:nvPicPr>
        <p:blipFill>
          <a:blip r:embed="rId7"/>
          <a:stretch>
            <a:fillRect/>
          </a:stretch>
        </p:blipFill>
        <p:spPr>
          <a:xfrm>
            <a:off x="3861095" y="2200199"/>
            <a:ext cx="4469810" cy="2511705"/>
          </a:xfrm>
          <a:prstGeom prst="rect">
            <a:avLst/>
          </a:prstGeom>
        </p:spPr>
      </p:pic>
    </p:spTree>
    <p:extLst>
      <p:ext uri="{BB962C8B-B14F-4D97-AF65-F5344CB8AC3E}">
        <p14:creationId xmlns:p14="http://schemas.microsoft.com/office/powerpoint/2010/main" val="232969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1E6AD-9496-440B-9765-B0C24DD8CFE3}"/>
              </a:ext>
            </a:extLst>
          </p:cNvPr>
          <p:cNvSpPr>
            <a:spLocks noGrp="1"/>
          </p:cNvSpPr>
          <p:nvPr>
            <p:ph type="title"/>
          </p:nvPr>
        </p:nvSpPr>
        <p:spPr>
          <a:xfrm>
            <a:off x="1143001" y="609600"/>
            <a:ext cx="9905998" cy="844062"/>
          </a:xfrm>
        </p:spPr>
        <p:txBody>
          <a:bodyPr/>
          <a:lstStyle/>
          <a:p>
            <a:r>
              <a:rPr lang="fr-CA" dirty="0"/>
              <a:t>Utiliser </a:t>
            </a:r>
            <a:r>
              <a:rPr lang="fr-CA" dirty="0" err="1"/>
              <a:t>Github</a:t>
            </a:r>
            <a:r>
              <a:rPr lang="fr-CA" dirty="0"/>
              <a:t> - Web</a:t>
            </a:r>
          </a:p>
        </p:txBody>
      </p:sp>
      <p:pic>
        <p:nvPicPr>
          <p:cNvPr id="3" name="Image 2">
            <a:extLst>
              <a:ext uri="{FF2B5EF4-FFF2-40B4-BE49-F238E27FC236}">
                <a16:creationId xmlns:a16="http://schemas.microsoft.com/office/drawing/2014/main" id="{AB9CB702-5E5B-41D8-B92B-2CE33388C86E}"/>
              </a:ext>
            </a:extLst>
          </p:cNvPr>
          <p:cNvPicPr>
            <a:picLocks noChangeAspect="1"/>
          </p:cNvPicPr>
          <p:nvPr/>
        </p:nvPicPr>
        <p:blipFill>
          <a:blip r:embed="rId2"/>
          <a:stretch>
            <a:fillRect/>
          </a:stretch>
        </p:blipFill>
        <p:spPr>
          <a:xfrm>
            <a:off x="4533644" y="1453662"/>
            <a:ext cx="3124711" cy="415836"/>
          </a:xfrm>
          <a:prstGeom prst="rect">
            <a:avLst/>
          </a:prstGeom>
        </p:spPr>
      </p:pic>
      <p:pic>
        <p:nvPicPr>
          <p:cNvPr id="4" name="Image 3">
            <a:extLst>
              <a:ext uri="{FF2B5EF4-FFF2-40B4-BE49-F238E27FC236}">
                <a16:creationId xmlns:a16="http://schemas.microsoft.com/office/drawing/2014/main" id="{76E2C587-3442-4D6B-AAEB-EA9847D2596F}"/>
              </a:ext>
            </a:extLst>
          </p:cNvPr>
          <p:cNvPicPr>
            <a:picLocks noChangeAspect="1"/>
          </p:cNvPicPr>
          <p:nvPr/>
        </p:nvPicPr>
        <p:blipFill>
          <a:blip r:embed="rId3"/>
          <a:stretch>
            <a:fillRect/>
          </a:stretch>
        </p:blipFill>
        <p:spPr>
          <a:xfrm>
            <a:off x="424221" y="2024704"/>
            <a:ext cx="4505325" cy="1781175"/>
          </a:xfrm>
          <a:prstGeom prst="rect">
            <a:avLst/>
          </a:prstGeom>
        </p:spPr>
      </p:pic>
      <p:pic>
        <p:nvPicPr>
          <p:cNvPr id="5" name="Image 4">
            <a:extLst>
              <a:ext uri="{FF2B5EF4-FFF2-40B4-BE49-F238E27FC236}">
                <a16:creationId xmlns:a16="http://schemas.microsoft.com/office/drawing/2014/main" id="{98444BB3-8282-4B86-A7EC-227DC439EC26}"/>
              </a:ext>
            </a:extLst>
          </p:cNvPr>
          <p:cNvPicPr>
            <a:picLocks noChangeAspect="1"/>
          </p:cNvPicPr>
          <p:nvPr/>
        </p:nvPicPr>
        <p:blipFill>
          <a:blip r:embed="rId4"/>
          <a:stretch>
            <a:fillRect/>
          </a:stretch>
        </p:blipFill>
        <p:spPr>
          <a:xfrm>
            <a:off x="611335" y="3889164"/>
            <a:ext cx="4109423" cy="2809586"/>
          </a:xfrm>
          <a:prstGeom prst="rect">
            <a:avLst/>
          </a:prstGeom>
        </p:spPr>
      </p:pic>
      <p:pic>
        <p:nvPicPr>
          <p:cNvPr id="6" name="Image 5">
            <a:extLst>
              <a:ext uri="{FF2B5EF4-FFF2-40B4-BE49-F238E27FC236}">
                <a16:creationId xmlns:a16="http://schemas.microsoft.com/office/drawing/2014/main" id="{435BF98C-4438-4DEF-A6FD-21F52E3673AE}"/>
              </a:ext>
            </a:extLst>
          </p:cNvPr>
          <p:cNvPicPr>
            <a:picLocks noChangeAspect="1"/>
          </p:cNvPicPr>
          <p:nvPr/>
        </p:nvPicPr>
        <p:blipFill>
          <a:blip r:embed="rId5"/>
          <a:stretch>
            <a:fillRect/>
          </a:stretch>
        </p:blipFill>
        <p:spPr>
          <a:xfrm>
            <a:off x="6704336" y="2024704"/>
            <a:ext cx="5063443" cy="4700427"/>
          </a:xfrm>
          <a:prstGeom prst="rect">
            <a:avLst/>
          </a:prstGeom>
        </p:spPr>
      </p:pic>
    </p:spTree>
    <p:extLst>
      <p:ext uri="{BB962C8B-B14F-4D97-AF65-F5344CB8AC3E}">
        <p14:creationId xmlns:p14="http://schemas.microsoft.com/office/powerpoint/2010/main" val="205678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1E6AD-9496-440B-9765-B0C24DD8CFE3}"/>
              </a:ext>
            </a:extLst>
          </p:cNvPr>
          <p:cNvSpPr>
            <a:spLocks noGrp="1"/>
          </p:cNvSpPr>
          <p:nvPr>
            <p:ph type="title"/>
          </p:nvPr>
        </p:nvSpPr>
        <p:spPr>
          <a:xfrm>
            <a:off x="1143001" y="609600"/>
            <a:ext cx="9905998" cy="844062"/>
          </a:xfrm>
        </p:spPr>
        <p:txBody>
          <a:bodyPr/>
          <a:lstStyle/>
          <a:p>
            <a:r>
              <a:rPr lang="fr-CA" dirty="0"/>
              <a:t>Utiliser </a:t>
            </a:r>
            <a:r>
              <a:rPr lang="fr-CA" dirty="0" err="1"/>
              <a:t>Github</a:t>
            </a:r>
            <a:r>
              <a:rPr lang="fr-CA" dirty="0"/>
              <a:t> - Web</a:t>
            </a:r>
          </a:p>
        </p:txBody>
      </p:sp>
      <p:pic>
        <p:nvPicPr>
          <p:cNvPr id="7" name="Image 6">
            <a:extLst>
              <a:ext uri="{FF2B5EF4-FFF2-40B4-BE49-F238E27FC236}">
                <a16:creationId xmlns:a16="http://schemas.microsoft.com/office/drawing/2014/main" id="{DF8A7363-B300-4F96-BCA6-2F096987B0FE}"/>
              </a:ext>
            </a:extLst>
          </p:cNvPr>
          <p:cNvPicPr>
            <a:picLocks noChangeAspect="1"/>
          </p:cNvPicPr>
          <p:nvPr/>
        </p:nvPicPr>
        <p:blipFill>
          <a:blip r:embed="rId2"/>
          <a:stretch>
            <a:fillRect/>
          </a:stretch>
        </p:blipFill>
        <p:spPr>
          <a:xfrm>
            <a:off x="1430686" y="1453662"/>
            <a:ext cx="9330628" cy="1211770"/>
          </a:xfrm>
          <a:prstGeom prst="rect">
            <a:avLst/>
          </a:prstGeom>
        </p:spPr>
      </p:pic>
      <p:pic>
        <p:nvPicPr>
          <p:cNvPr id="8" name="Image 7">
            <a:extLst>
              <a:ext uri="{FF2B5EF4-FFF2-40B4-BE49-F238E27FC236}">
                <a16:creationId xmlns:a16="http://schemas.microsoft.com/office/drawing/2014/main" id="{6DB86D87-A87B-46BC-9890-4A60C2C50CFC}"/>
              </a:ext>
            </a:extLst>
          </p:cNvPr>
          <p:cNvPicPr>
            <a:picLocks noChangeAspect="1"/>
          </p:cNvPicPr>
          <p:nvPr/>
        </p:nvPicPr>
        <p:blipFill>
          <a:blip r:embed="rId3"/>
          <a:stretch>
            <a:fillRect/>
          </a:stretch>
        </p:blipFill>
        <p:spPr>
          <a:xfrm>
            <a:off x="2725850" y="1384892"/>
            <a:ext cx="6740300" cy="5406907"/>
          </a:xfrm>
          <a:prstGeom prst="rect">
            <a:avLst/>
          </a:prstGeom>
        </p:spPr>
      </p:pic>
    </p:spTree>
    <p:extLst>
      <p:ext uri="{BB962C8B-B14F-4D97-AF65-F5344CB8AC3E}">
        <p14:creationId xmlns:p14="http://schemas.microsoft.com/office/powerpoint/2010/main" val="400118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1E6AD-9496-440B-9765-B0C24DD8CFE3}"/>
              </a:ext>
            </a:extLst>
          </p:cNvPr>
          <p:cNvSpPr>
            <a:spLocks noGrp="1"/>
          </p:cNvSpPr>
          <p:nvPr>
            <p:ph type="title"/>
          </p:nvPr>
        </p:nvSpPr>
        <p:spPr>
          <a:xfrm>
            <a:off x="1143001" y="609600"/>
            <a:ext cx="9905998" cy="844062"/>
          </a:xfrm>
        </p:spPr>
        <p:txBody>
          <a:bodyPr/>
          <a:lstStyle/>
          <a:p>
            <a:r>
              <a:rPr lang="fr-CA" dirty="0"/>
              <a:t>Utiliser </a:t>
            </a:r>
            <a:r>
              <a:rPr lang="fr-CA" dirty="0" err="1"/>
              <a:t>Github</a:t>
            </a:r>
            <a:r>
              <a:rPr lang="fr-CA" dirty="0"/>
              <a:t> - Web</a:t>
            </a:r>
          </a:p>
        </p:txBody>
      </p:sp>
      <p:pic>
        <p:nvPicPr>
          <p:cNvPr id="3" name="Image 2">
            <a:extLst>
              <a:ext uri="{FF2B5EF4-FFF2-40B4-BE49-F238E27FC236}">
                <a16:creationId xmlns:a16="http://schemas.microsoft.com/office/drawing/2014/main" id="{4532C117-495F-45A5-973B-42C34494AA57}"/>
              </a:ext>
            </a:extLst>
          </p:cNvPr>
          <p:cNvPicPr>
            <a:picLocks noChangeAspect="1"/>
          </p:cNvPicPr>
          <p:nvPr/>
        </p:nvPicPr>
        <p:blipFill>
          <a:blip r:embed="rId2"/>
          <a:stretch>
            <a:fillRect/>
          </a:stretch>
        </p:blipFill>
        <p:spPr>
          <a:xfrm>
            <a:off x="2862770" y="1453662"/>
            <a:ext cx="6466459" cy="5203896"/>
          </a:xfrm>
          <a:prstGeom prst="rect">
            <a:avLst/>
          </a:prstGeom>
        </p:spPr>
      </p:pic>
      <p:pic>
        <p:nvPicPr>
          <p:cNvPr id="4" name="Image 3">
            <a:extLst>
              <a:ext uri="{FF2B5EF4-FFF2-40B4-BE49-F238E27FC236}">
                <a16:creationId xmlns:a16="http://schemas.microsoft.com/office/drawing/2014/main" id="{7E3BA7DA-B35F-40BE-B139-8080BA1F9096}"/>
              </a:ext>
            </a:extLst>
          </p:cNvPr>
          <p:cNvPicPr>
            <a:picLocks noChangeAspect="1"/>
          </p:cNvPicPr>
          <p:nvPr/>
        </p:nvPicPr>
        <p:blipFill>
          <a:blip r:embed="rId3"/>
          <a:stretch>
            <a:fillRect/>
          </a:stretch>
        </p:blipFill>
        <p:spPr>
          <a:xfrm>
            <a:off x="2899565" y="1628211"/>
            <a:ext cx="6392868" cy="4854798"/>
          </a:xfrm>
          <a:prstGeom prst="rect">
            <a:avLst/>
          </a:prstGeom>
        </p:spPr>
      </p:pic>
    </p:spTree>
    <p:extLst>
      <p:ext uri="{BB962C8B-B14F-4D97-AF65-F5344CB8AC3E}">
        <p14:creationId xmlns:p14="http://schemas.microsoft.com/office/powerpoint/2010/main" val="349701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1E6AD-9496-440B-9765-B0C24DD8CFE3}"/>
              </a:ext>
            </a:extLst>
          </p:cNvPr>
          <p:cNvSpPr>
            <a:spLocks noGrp="1"/>
          </p:cNvSpPr>
          <p:nvPr>
            <p:ph type="title"/>
          </p:nvPr>
        </p:nvSpPr>
        <p:spPr>
          <a:xfrm>
            <a:off x="1784269" y="644769"/>
            <a:ext cx="9905998" cy="844062"/>
          </a:xfrm>
        </p:spPr>
        <p:txBody>
          <a:bodyPr/>
          <a:lstStyle/>
          <a:p>
            <a:r>
              <a:rPr lang="fr-CA" dirty="0"/>
              <a:t>Utiliser </a:t>
            </a:r>
            <a:r>
              <a:rPr lang="fr-CA" dirty="0" err="1"/>
              <a:t>Github</a:t>
            </a:r>
            <a:r>
              <a:rPr lang="fr-CA" dirty="0"/>
              <a:t> – Client </a:t>
            </a:r>
            <a:r>
              <a:rPr lang="fr-CA" dirty="0" err="1"/>
              <a:t>windows</a:t>
            </a:r>
            <a:endParaRPr lang="fr-CA" dirty="0"/>
          </a:p>
        </p:txBody>
      </p:sp>
      <p:pic>
        <p:nvPicPr>
          <p:cNvPr id="3" name="Image 2">
            <a:extLst>
              <a:ext uri="{FF2B5EF4-FFF2-40B4-BE49-F238E27FC236}">
                <a16:creationId xmlns:a16="http://schemas.microsoft.com/office/drawing/2014/main" id="{CF522313-B045-4B93-96B8-D13FD640EC9D}"/>
              </a:ext>
            </a:extLst>
          </p:cNvPr>
          <p:cNvPicPr>
            <a:picLocks noChangeAspect="1"/>
          </p:cNvPicPr>
          <p:nvPr/>
        </p:nvPicPr>
        <p:blipFill>
          <a:blip r:embed="rId2"/>
          <a:stretch>
            <a:fillRect/>
          </a:stretch>
        </p:blipFill>
        <p:spPr>
          <a:xfrm>
            <a:off x="612775" y="661987"/>
            <a:ext cx="1057275" cy="809625"/>
          </a:xfrm>
          <a:prstGeom prst="rect">
            <a:avLst/>
          </a:prstGeom>
        </p:spPr>
      </p:pic>
      <p:pic>
        <p:nvPicPr>
          <p:cNvPr id="6" name="Image 5">
            <a:extLst>
              <a:ext uri="{FF2B5EF4-FFF2-40B4-BE49-F238E27FC236}">
                <a16:creationId xmlns:a16="http://schemas.microsoft.com/office/drawing/2014/main" id="{254D890F-E8A7-40B5-82DF-389BF9BC7D69}"/>
              </a:ext>
            </a:extLst>
          </p:cNvPr>
          <p:cNvPicPr>
            <a:picLocks noChangeAspect="1"/>
          </p:cNvPicPr>
          <p:nvPr/>
        </p:nvPicPr>
        <p:blipFill>
          <a:blip r:embed="rId3"/>
          <a:stretch>
            <a:fillRect/>
          </a:stretch>
        </p:blipFill>
        <p:spPr>
          <a:xfrm>
            <a:off x="1820881" y="3006969"/>
            <a:ext cx="8550238" cy="844062"/>
          </a:xfrm>
          <a:prstGeom prst="rect">
            <a:avLst/>
          </a:prstGeom>
        </p:spPr>
      </p:pic>
      <p:pic>
        <p:nvPicPr>
          <p:cNvPr id="7" name="Image 6">
            <a:extLst>
              <a:ext uri="{FF2B5EF4-FFF2-40B4-BE49-F238E27FC236}">
                <a16:creationId xmlns:a16="http://schemas.microsoft.com/office/drawing/2014/main" id="{0781E721-0B92-4191-BCE3-A4DC72C7DCD0}"/>
              </a:ext>
            </a:extLst>
          </p:cNvPr>
          <p:cNvPicPr>
            <a:picLocks noChangeAspect="1"/>
          </p:cNvPicPr>
          <p:nvPr/>
        </p:nvPicPr>
        <p:blipFill>
          <a:blip r:embed="rId4"/>
          <a:stretch>
            <a:fillRect/>
          </a:stretch>
        </p:blipFill>
        <p:spPr>
          <a:xfrm>
            <a:off x="2328298" y="1471612"/>
            <a:ext cx="6827578" cy="5281579"/>
          </a:xfrm>
          <a:prstGeom prst="rect">
            <a:avLst/>
          </a:prstGeom>
        </p:spPr>
      </p:pic>
      <p:pic>
        <p:nvPicPr>
          <p:cNvPr id="8" name="Image 7">
            <a:extLst>
              <a:ext uri="{FF2B5EF4-FFF2-40B4-BE49-F238E27FC236}">
                <a16:creationId xmlns:a16="http://schemas.microsoft.com/office/drawing/2014/main" id="{1383A301-DA83-4FCE-AD68-C3ED9F7C069A}"/>
              </a:ext>
            </a:extLst>
          </p:cNvPr>
          <p:cNvPicPr>
            <a:picLocks noChangeAspect="1"/>
          </p:cNvPicPr>
          <p:nvPr/>
        </p:nvPicPr>
        <p:blipFill>
          <a:blip r:embed="rId5"/>
          <a:stretch>
            <a:fillRect/>
          </a:stretch>
        </p:blipFill>
        <p:spPr>
          <a:xfrm>
            <a:off x="2317849" y="1793063"/>
            <a:ext cx="6848475" cy="4638675"/>
          </a:xfrm>
          <a:prstGeom prst="rect">
            <a:avLst/>
          </a:prstGeom>
        </p:spPr>
      </p:pic>
      <p:pic>
        <p:nvPicPr>
          <p:cNvPr id="9" name="Image 8">
            <a:extLst>
              <a:ext uri="{FF2B5EF4-FFF2-40B4-BE49-F238E27FC236}">
                <a16:creationId xmlns:a16="http://schemas.microsoft.com/office/drawing/2014/main" id="{00915767-466B-4582-9F93-716121A2486F}"/>
              </a:ext>
            </a:extLst>
          </p:cNvPr>
          <p:cNvPicPr>
            <a:picLocks noChangeAspect="1"/>
          </p:cNvPicPr>
          <p:nvPr/>
        </p:nvPicPr>
        <p:blipFill>
          <a:blip r:embed="rId6"/>
          <a:stretch>
            <a:fillRect/>
          </a:stretch>
        </p:blipFill>
        <p:spPr>
          <a:xfrm>
            <a:off x="1954984" y="1427815"/>
            <a:ext cx="7574203" cy="5369169"/>
          </a:xfrm>
          <a:prstGeom prst="rect">
            <a:avLst/>
          </a:prstGeom>
        </p:spPr>
      </p:pic>
      <p:pic>
        <p:nvPicPr>
          <p:cNvPr id="10" name="Image 9">
            <a:extLst>
              <a:ext uri="{FF2B5EF4-FFF2-40B4-BE49-F238E27FC236}">
                <a16:creationId xmlns:a16="http://schemas.microsoft.com/office/drawing/2014/main" id="{91207013-3E34-4B47-9117-7A633979F289}"/>
              </a:ext>
            </a:extLst>
          </p:cNvPr>
          <p:cNvPicPr>
            <a:picLocks noChangeAspect="1"/>
          </p:cNvPicPr>
          <p:nvPr/>
        </p:nvPicPr>
        <p:blipFill>
          <a:blip r:embed="rId7"/>
          <a:stretch>
            <a:fillRect/>
          </a:stretch>
        </p:blipFill>
        <p:spPr>
          <a:xfrm>
            <a:off x="3427428" y="2667535"/>
            <a:ext cx="4629314" cy="2889727"/>
          </a:xfrm>
          <a:prstGeom prst="rect">
            <a:avLst/>
          </a:prstGeom>
        </p:spPr>
      </p:pic>
      <p:pic>
        <p:nvPicPr>
          <p:cNvPr id="11" name="Image 10">
            <a:extLst>
              <a:ext uri="{FF2B5EF4-FFF2-40B4-BE49-F238E27FC236}">
                <a16:creationId xmlns:a16="http://schemas.microsoft.com/office/drawing/2014/main" id="{9EA6797B-C914-4190-A16E-D04B25AFC477}"/>
              </a:ext>
            </a:extLst>
          </p:cNvPr>
          <p:cNvPicPr>
            <a:picLocks noChangeAspect="1"/>
          </p:cNvPicPr>
          <p:nvPr/>
        </p:nvPicPr>
        <p:blipFill>
          <a:blip r:embed="rId8"/>
          <a:stretch>
            <a:fillRect/>
          </a:stretch>
        </p:blipFill>
        <p:spPr>
          <a:xfrm>
            <a:off x="2870297" y="2993210"/>
            <a:ext cx="5743575" cy="2238375"/>
          </a:xfrm>
          <a:prstGeom prst="rect">
            <a:avLst/>
          </a:prstGeom>
        </p:spPr>
      </p:pic>
      <p:pic>
        <p:nvPicPr>
          <p:cNvPr id="12" name="Image 11">
            <a:extLst>
              <a:ext uri="{FF2B5EF4-FFF2-40B4-BE49-F238E27FC236}">
                <a16:creationId xmlns:a16="http://schemas.microsoft.com/office/drawing/2014/main" id="{6983B793-98F1-4804-94DB-A41B6865C407}"/>
              </a:ext>
            </a:extLst>
          </p:cNvPr>
          <p:cNvPicPr>
            <a:picLocks noChangeAspect="1"/>
          </p:cNvPicPr>
          <p:nvPr/>
        </p:nvPicPr>
        <p:blipFill>
          <a:blip r:embed="rId9"/>
          <a:stretch>
            <a:fillRect/>
          </a:stretch>
        </p:blipFill>
        <p:spPr>
          <a:xfrm>
            <a:off x="325887" y="1588537"/>
            <a:ext cx="11540226" cy="5047720"/>
          </a:xfrm>
          <a:prstGeom prst="rect">
            <a:avLst/>
          </a:prstGeom>
        </p:spPr>
      </p:pic>
    </p:spTree>
    <p:extLst>
      <p:ext uri="{BB962C8B-B14F-4D97-AF65-F5344CB8AC3E}">
        <p14:creationId xmlns:p14="http://schemas.microsoft.com/office/powerpoint/2010/main" val="37111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illage">
  <a:themeElements>
    <a:clrScheme name="Maillag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illag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illage">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TM03457485[[fn=Maillage]]</Template>
  <TotalTime>103</TotalTime>
  <Words>194</Words>
  <Application>Microsoft Office PowerPoint</Application>
  <PresentationFormat>Grand écran</PresentationFormat>
  <Paragraphs>29</Paragraphs>
  <Slides>9</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Century Gothic</vt:lpstr>
      <vt:lpstr>Maillage</vt:lpstr>
      <vt:lpstr>Projet industriel web</vt:lpstr>
      <vt:lpstr>Bootstrap avec Node.js</vt:lpstr>
      <vt:lpstr>Bootstrap avec Node.js</vt:lpstr>
      <vt:lpstr>Bootstrap avec Node.js</vt:lpstr>
      <vt:lpstr>Utiliser Github - Web</vt:lpstr>
      <vt:lpstr>Utiliser Github - Web</vt:lpstr>
      <vt:lpstr>Utiliser Github - Web</vt:lpstr>
      <vt:lpstr>Utiliser Github - Web</vt:lpstr>
      <vt:lpstr>Utiliser Github – Client windows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industriel web</dc:title>
  <dc:creator>Jasmin</dc:creator>
  <cp:lastModifiedBy>Jasmin</cp:lastModifiedBy>
  <cp:revision>11</cp:revision>
  <dcterms:created xsi:type="dcterms:W3CDTF">2019-04-01T18:04:07Z</dcterms:created>
  <dcterms:modified xsi:type="dcterms:W3CDTF">2019-04-04T17:40:03Z</dcterms:modified>
</cp:coreProperties>
</file>