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0" r:id="rId5"/>
    <p:sldId id="261" r:id="rId6"/>
    <p:sldId id="257"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4621-ED45-D384-57EA-4A7312196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3B550-C01E-C5D2-F2F3-389B7CF30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8403A0-6CDF-C00F-89C0-BA9AD0DD5744}"/>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3341BCD0-C7FC-9310-4D0E-C369D6C68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592C2-DF02-E3CB-76BD-71AEE38EF4C3}"/>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41701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7908-86EF-C131-8DD8-5FE994156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4FA81-535A-D459-CD56-FC10C4401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D52D1-1B19-A89C-378E-6D500BD8E68A}"/>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DFCE3B41-6B02-B0AF-65EB-D09220927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D5C64-0A66-A9B6-D2EA-355773A01456}"/>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203913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524B6-5BF5-D931-F2CD-71E7ABAA0E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43E16-568B-D8E9-92C6-95FA28DCC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36221-5583-6AB5-D0E3-4BE212569080}"/>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727B527F-9DC6-125D-687F-A45BAEB69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4D27-2EDA-8EE2-A2A9-B667F75132A2}"/>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324190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6682-C105-1042-6A4A-A97E93C5F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86F94-FBAC-404B-B3A4-7FB1E1426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186FF-0245-B67D-7E82-768D9A49E350}"/>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8393F360-F147-0079-B079-C4265776E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D0113-215C-805E-C519-803460E19900}"/>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166817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CFC5-B7C2-07B3-F399-7776799C2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F7EE0-76EE-C753-0232-572F45CF3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AD99C-94FA-9D33-0CBF-9854E63C658A}"/>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AE0986E3-6D61-56AE-4C56-E62CB6E13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B7A21-31AF-A2AB-6A42-29CB67805FC0}"/>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80934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84FD-140D-A753-32D3-CD5E4B252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9FA8E-7611-B893-6CA4-CE82407B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E23AD-3991-C37F-6270-78D4E813C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9CC779-7A86-6A84-E263-E84CA4B83B49}"/>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6" name="Footer Placeholder 5">
            <a:extLst>
              <a:ext uri="{FF2B5EF4-FFF2-40B4-BE49-F238E27FC236}">
                <a16:creationId xmlns:a16="http://schemas.microsoft.com/office/drawing/2014/main" id="{3EE48A32-25B2-F2F2-3BBA-92B31B3E3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4E2C1-B104-CF8E-B0EF-261CA7E4D3B5}"/>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352273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C04C-C21F-7D33-6459-55C07D3F8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10E25-EF3D-3E2C-A977-6FFE88707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1238E-D34C-1FED-6782-5CF51F3EF0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376B94-4842-7B06-7595-E3A643654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C2DA76-76AF-2DE4-90D5-DA3749AD1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3F3D1-A12A-B04A-F05D-BC5E3ABBAC40}"/>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8" name="Footer Placeholder 7">
            <a:extLst>
              <a:ext uri="{FF2B5EF4-FFF2-40B4-BE49-F238E27FC236}">
                <a16:creationId xmlns:a16="http://schemas.microsoft.com/office/drawing/2014/main" id="{C6774280-2595-56B3-12DA-1F0DAA581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E05208-FE09-0F2E-15A1-56C3C6D38F14}"/>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114659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7339-043A-5C73-C142-3B8BE5A11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DEDC1-F679-BEEF-3221-2612121C4876}"/>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4" name="Footer Placeholder 3">
            <a:extLst>
              <a:ext uri="{FF2B5EF4-FFF2-40B4-BE49-F238E27FC236}">
                <a16:creationId xmlns:a16="http://schemas.microsoft.com/office/drawing/2014/main" id="{2D694AF6-576F-F685-0FFE-6E467FFD0C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5B10F-4A2A-8879-0B1D-82D261BC0B80}"/>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305503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8014B-BDFF-93C4-4575-F62EBD7184F0}"/>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3" name="Footer Placeholder 2">
            <a:extLst>
              <a:ext uri="{FF2B5EF4-FFF2-40B4-BE49-F238E27FC236}">
                <a16:creationId xmlns:a16="http://schemas.microsoft.com/office/drawing/2014/main" id="{C62A3E68-0F96-37E6-7EC5-9AB3A21CC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B3A77-F32D-800D-5654-8F2AD51DEB58}"/>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379207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0348-0A73-6FD5-D8C3-837AEAAE8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A0EFA-9512-4619-B224-FAB43DD41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8D242-538B-816F-1C8A-0F74ED424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D708D-5B60-3A9C-2831-3129636A1F73}"/>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6" name="Footer Placeholder 5">
            <a:extLst>
              <a:ext uri="{FF2B5EF4-FFF2-40B4-BE49-F238E27FC236}">
                <a16:creationId xmlns:a16="http://schemas.microsoft.com/office/drawing/2014/main" id="{12E7C4EE-F17F-5E8E-ACDC-0D7218BF2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088A3-60D2-BFA8-0C3C-97B085983BBD}"/>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34551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520-20FF-03DC-EF18-FBE2EBD98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52EC46-ECF7-26B9-6076-73B0FF2F1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F83233-9F32-6B42-B7C9-533A84F01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163DA-0DE2-471E-3409-D70CED53ED35}"/>
              </a:ext>
            </a:extLst>
          </p:cNvPr>
          <p:cNvSpPr>
            <a:spLocks noGrp="1"/>
          </p:cNvSpPr>
          <p:nvPr>
            <p:ph type="dt" sz="half" idx="10"/>
          </p:nvPr>
        </p:nvSpPr>
        <p:spPr/>
        <p:txBody>
          <a:bodyPr/>
          <a:lstStyle/>
          <a:p>
            <a:fld id="{82986DB5-B43C-4A5B-B73D-26EE824617EF}" type="datetimeFigureOut">
              <a:rPr lang="en-US" smtClean="0"/>
              <a:t>4/25/2023</a:t>
            </a:fld>
            <a:endParaRPr lang="en-US"/>
          </a:p>
        </p:txBody>
      </p:sp>
      <p:sp>
        <p:nvSpPr>
          <p:cNvPr id="6" name="Footer Placeholder 5">
            <a:extLst>
              <a:ext uri="{FF2B5EF4-FFF2-40B4-BE49-F238E27FC236}">
                <a16:creationId xmlns:a16="http://schemas.microsoft.com/office/drawing/2014/main" id="{6C7916DA-488D-BD25-5600-AD074817B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B015E-E3BD-6AE8-5EB8-20FA219FD7A1}"/>
              </a:ext>
            </a:extLst>
          </p:cNvPr>
          <p:cNvSpPr>
            <a:spLocks noGrp="1"/>
          </p:cNvSpPr>
          <p:nvPr>
            <p:ph type="sldNum" sz="quarter" idx="12"/>
          </p:nvPr>
        </p:nvSpPr>
        <p:spPr/>
        <p:txBody>
          <a:bodyPr/>
          <a:lstStyle/>
          <a:p>
            <a:fld id="{099F470F-7566-40A5-8F9D-2AF686F531E7}" type="slidenum">
              <a:rPr lang="en-US" smtClean="0"/>
              <a:t>‹#›</a:t>
            </a:fld>
            <a:endParaRPr lang="en-US"/>
          </a:p>
        </p:txBody>
      </p:sp>
    </p:spTree>
    <p:extLst>
      <p:ext uri="{BB962C8B-B14F-4D97-AF65-F5344CB8AC3E}">
        <p14:creationId xmlns:p14="http://schemas.microsoft.com/office/powerpoint/2010/main" val="132526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ACCC3-DF1C-D4C3-D039-DE097C3F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88D0AC-F3E8-4085-742E-BCA24685F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D2749-F96D-3D2E-8E61-00B4376D3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86DB5-B43C-4A5B-B73D-26EE824617EF}" type="datetimeFigureOut">
              <a:rPr lang="en-US" smtClean="0"/>
              <a:t>4/25/2023</a:t>
            </a:fld>
            <a:endParaRPr lang="en-US"/>
          </a:p>
        </p:txBody>
      </p:sp>
      <p:sp>
        <p:nvSpPr>
          <p:cNvPr id="5" name="Footer Placeholder 4">
            <a:extLst>
              <a:ext uri="{FF2B5EF4-FFF2-40B4-BE49-F238E27FC236}">
                <a16:creationId xmlns:a16="http://schemas.microsoft.com/office/drawing/2014/main" id="{C5EA49F5-300F-8638-A512-4299A6BA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913AB8-E3B7-0535-D789-F1807C8F9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F470F-7566-40A5-8F9D-2AF686F531E7}" type="slidenum">
              <a:rPr lang="en-US" smtClean="0"/>
              <a:t>‹#›</a:t>
            </a:fld>
            <a:endParaRPr lang="en-US"/>
          </a:p>
        </p:txBody>
      </p:sp>
    </p:spTree>
    <p:extLst>
      <p:ext uri="{BB962C8B-B14F-4D97-AF65-F5344CB8AC3E}">
        <p14:creationId xmlns:p14="http://schemas.microsoft.com/office/powerpoint/2010/main" val="245128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3AB8-894F-C00D-AAA0-2E0200B7B9B6}"/>
              </a:ext>
            </a:extLst>
          </p:cNvPr>
          <p:cNvSpPr>
            <a:spLocks noGrp="1"/>
          </p:cNvSpPr>
          <p:nvPr>
            <p:ph type="ctrTitle"/>
          </p:nvPr>
        </p:nvSpPr>
        <p:spPr/>
        <p:txBody>
          <a:bodyPr/>
          <a:lstStyle/>
          <a:p>
            <a:r>
              <a:rPr lang="en-US" dirty="0"/>
              <a:t>Face Recognition based Attendance System</a:t>
            </a:r>
          </a:p>
        </p:txBody>
      </p:sp>
    </p:spTree>
    <p:extLst>
      <p:ext uri="{BB962C8B-B14F-4D97-AF65-F5344CB8AC3E}">
        <p14:creationId xmlns:p14="http://schemas.microsoft.com/office/powerpoint/2010/main" val="318452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3EC0-A5D9-9349-8DCD-738A44F43428}"/>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4A085C30-925D-CD8F-240C-F74F187D6D60}"/>
              </a:ext>
            </a:extLst>
          </p:cNvPr>
          <p:cNvSpPr>
            <a:spLocks noGrp="1"/>
          </p:cNvSpPr>
          <p:nvPr>
            <p:ph idx="1"/>
          </p:nvPr>
        </p:nvSpPr>
        <p:spPr/>
        <p:txBody>
          <a:bodyPr/>
          <a:lstStyle/>
          <a:p>
            <a:pPr marL="0" indent="0">
              <a:buNone/>
            </a:pPr>
            <a:r>
              <a:rPr lang="en-US" dirty="0"/>
              <a:t>The project aims to create an attendance system utilizing facial recognition technologies. Modern facial recognition is done using CNN but since we are first year students so currently we have very less information about CNN hence we have tried our best to make this project using SVM. Hope you all like it.</a:t>
            </a:r>
          </a:p>
        </p:txBody>
      </p:sp>
    </p:spTree>
    <p:extLst>
      <p:ext uri="{BB962C8B-B14F-4D97-AF65-F5344CB8AC3E}">
        <p14:creationId xmlns:p14="http://schemas.microsoft.com/office/powerpoint/2010/main" val="310440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A88A-0A9B-5708-B05F-1F9A11266645}"/>
              </a:ext>
            </a:extLst>
          </p:cNvPr>
          <p:cNvSpPr>
            <a:spLocks noGrp="1"/>
          </p:cNvSpPr>
          <p:nvPr>
            <p:ph type="title"/>
          </p:nvPr>
        </p:nvSpPr>
        <p:spPr/>
        <p:txBody>
          <a:bodyPr/>
          <a:lstStyle/>
          <a:p>
            <a:r>
              <a:rPr lang="en-US" dirty="0"/>
              <a:t>Benefits of our Model</a:t>
            </a:r>
          </a:p>
        </p:txBody>
      </p:sp>
      <p:sp>
        <p:nvSpPr>
          <p:cNvPr id="3" name="Content Placeholder 2">
            <a:extLst>
              <a:ext uri="{FF2B5EF4-FFF2-40B4-BE49-F238E27FC236}">
                <a16:creationId xmlns:a16="http://schemas.microsoft.com/office/drawing/2014/main" id="{68139BD0-C20C-52E3-2111-E5600C546E27}"/>
              </a:ext>
            </a:extLst>
          </p:cNvPr>
          <p:cNvSpPr>
            <a:spLocks noGrp="1"/>
          </p:cNvSpPr>
          <p:nvPr>
            <p:ph idx="1"/>
          </p:nvPr>
        </p:nvSpPr>
        <p:spPr/>
        <p:txBody>
          <a:bodyPr/>
          <a:lstStyle/>
          <a:p>
            <a:r>
              <a:rPr lang="en-US" dirty="0"/>
              <a:t>It can mark attendance of more than 4 students at a time! </a:t>
            </a:r>
          </a:p>
          <a:p>
            <a:r>
              <a:rPr lang="en-US" dirty="0"/>
              <a:t>The trained model can accurately detect our faces from a distance of about 1.5 meters!</a:t>
            </a:r>
          </a:p>
          <a:p>
            <a:r>
              <a:rPr lang="en-US" dirty="0"/>
              <a:t>It can be very beneficial in Covid time! Like in big offices we have to give our thumb print. So the industry can use our model to upgrade their attendance system</a:t>
            </a:r>
          </a:p>
          <a:p>
            <a:r>
              <a:rPr lang="en-US" dirty="0"/>
              <a:t>The accuracy of our model is more than 90%</a:t>
            </a:r>
          </a:p>
          <a:p>
            <a:r>
              <a:rPr lang="en-US" dirty="0"/>
              <a:t>There are also many more benefits which we can’t list them here.</a:t>
            </a:r>
          </a:p>
          <a:p>
            <a:pPr marL="0" indent="0">
              <a:buNone/>
            </a:pPr>
            <a:endParaRPr lang="en-US" dirty="0"/>
          </a:p>
          <a:p>
            <a:endParaRPr lang="en-US" dirty="0"/>
          </a:p>
        </p:txBody>
      </p:sp>
    </p:spTree>
    <p:extLst>
      <p:ext uri="{BB962C8B-B14F-4D97-AF65-F5344CB8AC3E}">
        <p14:creationId xmlns:p14="http://schemas.microsoft.com/office/powerpoint/2010/main" val="196792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0D21-6131-673F-A872-EE5C7FA4E97E}"/>
              </a:ext>
            </a:extLst>
          </p:cNvPr>
          <p:cNvSpPr>
            <a:spLocks noGrp="1"/>
          </p:cNvSpPr>
          <p:nvPr>
            <p:ph type="title"/>
          </p:nvPr>
        </p:nvSpPr>
        <p:spPr/>
        <p:txBody>
          <a:bodyPr/>
          <a:lstStyle/>
          <a:p>
            <a:r>
              <a:rPr lang="en-US" dirty="0"/>
              <a:t>Challenges We Faced</a:t>
            </a:r>
          </a:p>
        </p:txBody>
      </p:sp>
      <p:sp>
        <p:nvSpPr>
          <p:cNvPr id="3" name="Content Placeholder 2">
            <a:extLst>
              <a:ext uri="{FF2B5EF4-FFF2-40B4-BE49-F238E27FC236}">
                <a16:creationId xmlns:a16="http://schemas.microsoft.com/office/drawing/2014/main" id="{DA0B2578-C2EC-14FC-2B9D-8ED2C71D2662}"/>
              </a:ext>
            </a:extLst>
          </p:cNvPr>
          <p:cNvSpPr>
            <a:spLocks noGrp="1"/>
          </p:cNvSpPr>
          <p:nvPr>
            <p:ph idx="1"/>
          </p:nvPr>
        </p:nvSpPr>
        <p:spPr/>
        <p:txBody>
          <a:bodyPr/>
          <a:lstStyle/>
          <a:p>
            <a:r>
              <a:rPr lang="en-US" dirty="0"/>
              <a:t>Most of the challenges which we faced were in ML model</a:t>
            </a:r>
          </a:p>
          <a:p>
            <a:r>
              <a:rPr lang="en-US" dirty="0"/>
              <a:t>In Backend:</a:t>
            </a:r>
            <a:br>
              <a:rPr lang="en-US" dirty="0"/>
            </a:br>
            <a:r>
              <a:rPr lang="en-US" dirty="0"/>
              <a:t>	</a:t>
            </a:r>
            <a:r>
              <a:rPr lang="en-US" sz="2000" dirty="0"/>
              <a:t>Streaming Video capture data and converting into .</a:t>
            </a:r>
            <a:r>
              <a:rPr lang="en-US" sz="2000" dirty="0" err="1"/>
              <a:t>webm</a:t>
            </a:r>
            <a:r>
              <a:rPr lang="en-US" sz="2000" dirty="0"/>
              <a:t> file.</a:t>
            </a:r>
            <a:endParaRPr lang="en-US" dirty="0"/>
          </a:p>
          <a:p>
            <a:r>
              <a:rPr lang="en-US" dirty="0"/>
              <a:t>In ML model:</a:t>
            </a:r>
          </a:p>
          <a:p>
            <a:pPr lvl="1"/>
            <a:r>
              <a:rPr lang="en-US" sz="2000" dirty="0"/>
              <a:t>First is that we have to read .</a:t>
            </a:r>
            <a:r>
              <a:rPr lang="en-US" sz="2000" dirty="0" err="1"/>
              <a:t>webm</a:t>
            </a:r>
            <a:r>
              <a:rPr lang="en-US" sz="2000" dirty="0"/>
              <a:t> file and then train our algorithm. Like we are capable to train our algo with our integrated webcam but to read faces from .</a:t>
            </a:r>
            <a:r>
              <a:rPr lang="en-US" sz="2000" dirty="0" err="1"/>
              <a:t>webm</a:t>
            </a:r>
            <a:r>
              <a:rPr lang="en-US" sz="2000" dirty="0"/>
              <a:t> file is actually a challenging task!</a:t>
            </a:r>
          </a:p>
          <a:p>
            <a:pPr lvl="1"/>
            <a:r>
              <a:rPr lang="en-US" sz="2000" dirty="0"/>
              <a:t>Second is that the ACCURAACY of our model! We have worker a lot on increasing the accuracy of our model.</a:t>
            </a:r>
          </a:p>
          <a:p>
            <a:pPr lvl="1"/>
            <a:r>
              <a:rPr lang="en-US" sz="2000" dirty="0"/>
              <a:t>Third major problem was to eliminate unnecessary detects. Like intense lights were considered as faces.</a:t>
            </a:r>
          </a:p>
          <a:p>
            <a:pPr lvl="1"/>
            <a:endParaRPr lang="en-US" dirty="0"/>
          </a:p>
          <a:p>
            <a:endParaRPr lang="en-US" dirty="0"/>
          </a:p>
        </p:txBody>
      </p:sp>
    </p:spTree>
    <p:extLst>
      <p:ext uri="{BB962C8B-B14F-4D97-AF65-F5344CB8AC3E}">
        <p14:creationId xmlns:p14="http://schemas.microsoft.com/office/powerpoint/2010/main" val="302631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1B45-C4EE-0B44-6E20-9B4286CA48F6}"/>
              </a:ext>
            </a:extLst>
          </p:cNvPr>
          <p:cNvSpPr>
            <a:spLocks noGrp="1"/>
          </p:cNvSpPr>
          <p:nvPr>
            <p:ph type="title"/>
          </p:nvPr>
        </p:nvSpPr>
        <p:spPr/>
        <p:txBody>
          <a:bodyPr/>
          <a:lstStyle/>
          <a:p>
            <a:r>
              <a:rPr lang="en-US" dirty="0"/>
              <a:t>How we overcame them</a:t>
            </a:r>
          </a:p>
        </p:txBody>
      </p:sp>
      <p:sp>
        <p:nvSpPr>
          <p:cNvPr id="3" name="Content Placeholder 2">
            <a:extLst>
              <a:ext uri="{FF2B5EF4-FFF2-40B4-BE49-F238E27FC236}">
                <a16:creationId xmlns:a16="http://schemas.microsoft.com/office/drawing/2014/main" id="{35C7CDFC-62CF-0496-72A5-BDB3C60128C6}"/>
              </a:ext>
            </a:extLst>
          </p:cNvPr>
          <p:cNvSpPr>
            <a:spLocks noGrp="1"/>
          </p:cNvSpPr>
          <p:nvPr>
            <p:ph idx="1"/>
          </p:nvPr>
        </p:nvSpPr>
        <p:spPr/>
        <p:txBody>
          <a:bodyPr/>
          <a:lstStyle/>
          <a:p>
            <a:r>
              <a:rPr lang="en-US" dirty="0"/>
              <a:t>To read .</a:t>
            </a:r>
            <a:r>
              <a:rPr lang="en-US" dirty="0" err="1"/>
              <a:t>webm</a:t>
            </a:r>
            <a:r>
              <a:rPr lang="en-US" dirty="0"/>
              <a:t> file passed the file path instead of passing webcam number in cv2.videocapture.</a:t>
            </a:r>
          </a:p>
          <a:p>
            <a:r>
              <a:rPr lang="en-US" dirty="0"/>
              <a:t>To improve the accuracy we used SVM instead of KNN. The accuracy of our model is more than 90% .</a:t>
            </a:r>
          </a:p>
          <a:p>
            <a:r>
              <a:rPr lang="en-US" dirty="0"/>
              <a:t>We have used our basic knowledge and have used some concepts of Microsoft excel to mark the attendance</a:t>
            </a:r>
          </a:p>
          <a:p>
            <a:endParaRPr lang="en-US" dirty="0"/>
          </a:p>
        </p:txBody>
      </p:sp>
    </p:spTree>
    <p:extLst>
      <p:ext uri="{BB962C8B-B14F-4D97-AF65-F5344CB8AC3E}">
        <p14:creationId xmlns:p14="http://schemas.microsoft.com/office/powerpoint/2010/main" val="99120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0857-02DA-2686-E656-8173FD541DFF}"/>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745701EA-7184-D63B-FCBA-44ADA88D620C}"/>
              </a:ext>
            </a:extLst>
          </p:cNvPr>
          <p:cNvSpPr>
            <a:spLocks noGrp="1"/>
          </p:cNvSpPr>
          <p:nvPr>
            <p:ph idx="1"/>
          </p:nvPr>
        </p:nvSpPr>
        <p:spPr>
          <a:xfrm>
            <a:off x="838200" y="1825624"/>
            <a:ext cx="10515600" cy="4575175"/>
          </a:xfrm>
        </p:spPr>
        <p:txBody>
          <a:bodyPr/>
          <a:lstStyle/>
          <a:p>
            <a:r>
              <a:rPr lang="en-US" dirty="0"/>
              <a:t>We have used React.js, Axios.js to develop the frontends.</a:t>
            </a:r>
          </a:p>
          <a:p>
            <a:r>
              <a:rPr lang="en-US" dirty="0"/>
              <a:t>Font Awesome for UI/UX</a:t>
            </a:r>
          </a:p>
          <a:p>
            <a:pPr marL="0" indent="0">
              <a:buNone/>
            </a:pPr>
            <a:endParaRPr lang="en-US" dirty="0"/>
          </a:p>
          <a:p>
            <a:pPr marL="0" indent="0">
              <a:buNone/>
            </a:pPr>
            <a:r>
              <a:rPr lang="en-US" sz="4400" dirty="0">
                <a:latin typeface="+mj-lt"/>
                <a:ea typeface="+mj-ea"/>
                <a:cs typeface="+mj-cs"/>
              </a:rPr>
              <a:t>Back End</a:t>
            </a:r>
          </a:p>
          <a:p>
            <a:pPr marL="0" indent="0">
              <a:buNone/>
            </a:pPr>
            <a:endParaRPr lang="en-US" dirty="0"/>
          </a:p>
          <a:p>
            <a:r>
              <a:rPr lang="en-US" dirty="0"/>
              <a:t>We have used Flask and Express to integrate our ML model</a:t>
            </a:r>
          </a:p>
          <a:p>
            <a:pPr marL="0" indent="0">
              <a:buNone/>
            </a:pPr>
            <a:endParaRPr lang="en-US" dirty="0"/>
          </a:p>
          <a:p>
            <a:endParaRPr lang="en-US" dirty="0"/>
          </a:p>
        </p:txBody>
      </p:sp>
    </p:spTree>
    <p:extLst>
      <p:ext uri="{BB962C8B-B14F-4D97-AF65-F5344CB8AC3E}">
        <p14:creationId xmlns:p14="http://schemas.microsoft.com/office/powerpoint/2010/main" val="51993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5B18-2204-691D-F825-065F32B5BD35}"/>
              </a:ext>
            </a:extLst>
          </p:cNvPr>
          <p:cNvSpPr>
            <a:spLocks noGrp="1"/>
          </p:cNvSpPr>
          <p:nvPr>
            <p:ph type="title"/>
          </p:nvPr>
        </p:nvSpPr>
        <p:spPr/>
        <p:txBody>
          <a:bodyPr/>
          <a:lstStyle/>
          <a:p>
            <a:r>
              <a:rPr lang="en-US" dirty="0"/>
              <a:t>ML and about our Algorithm</a:t>
            </a:r>
          </a:p>
        </p:txBody>
      </p:sp>
      <p:sp>
        <p:nvSpPr>
          <p:cNvPr id="3" name="Content Placeholder 2">
            <a:extLst>
              <a:ext uri="{FF2B5EF4-FFF2-40B4-BE49-F238E27FC236}">
                <a16:creationId xmlns:a16="http://schemas.microsoft.com/office/drawing/2014/main" id="{F3D50A3A-A8C8-0A01-D3C5-882E3BAF9CD2}"/>
              </a:ext>
            </a:extLst>
          </p:cNvPr>
          <p:cNvSpPr>
            <a:spLocks noGrp="1"/>
          </p:cNvSpPr>
          <p:nvPr>
            <p:ph idx="1"/>
          </p:nvPr>
        </p:nvSpPr>
        <p:spPr/>
        <p:txBody>
          <a:bodyPr/>
          <a:lstStyle/>
          <a:p>
            <a:pPr marL="0" indent="0">
              <a:buNone/>
            </a:pPr>
            <a:endParaRPr lang="en-US" dirty="0"/>
          </a:p>
          <a:p>
            <a:r>
              <a:rPr lang="en-US" dirty="0"/>
              <a:t>We collected the dataset from the webcam using OpenCV.</a:t>
            </a:r>
          </a:p>
          <a:p>
            <a:r>
              <a:rPr lang="en-US" dirty="0"/>
              <a:t>Trained it on the about 100 frames from each class.</a:t>
            </a:r>
          </a:p>
          <a:p>
            <a:r>
              <a:rPr lang="en-US" dirty="0"/>
              <a:t>We created a model with SVM (Support Vector Machine)</a:t>
            </a:r>
          </a:p>
          <a:p>
            <a:r>
              <a:rPr lang="en-US" dirty="0"/>
              <a:t>The actual face recognition is done using CNN. Since we currently have very less information about CNN so we have tried our best to train our algorithm and prepare our model using SVM!</a:t>
            </a:r>
          </a:p>
        </p:txBody>
      </p:sp>
    </p:spTree>
    <p:extLst>
      <p:ext uri="{BB962C8B-B14F-4D97-AF65-F5344CB8AC3E}">
        <p14:creationId xmlns:p14="http://schemas.microsoft.com/office/powerpoint/2010/main" val="245126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D5DA-F8B8-9F3E-0695-D8FD371B0CD2}"/>
              </a:ext>
            </a:extLst>
          </p:cNvPr>
          <p:cNvSpPr>
            <a:spLocks noGrp="1"/>
          </p:cNvSpPr>
          <p:nvPr>
            <p:ph type="title"/>
          </p:nvPr>
        </p:nvSpPr>
        <p:spPr/>
        <p:txBody>
          <a:bodyPr/>
          <a:lstStyle/>
          <a:p>
            <a:r>
              <a:rPr lang="en-US" dirty="0"/>
              <a:t>Team and Roles:</a:t>
            </a:r>
          </a:p>
        </p:txBody>
      </p:sp>
      <p:sp>
        <p:nvSpPr>
          <p:cNvPr id="3" name="Content Placeholder 2">
            <a:extLst>
              <a:ext uri="{FF2B5EF4-FFF2-40B4-BE49-F238E27FC236}">
                <a16:creationId xmlns:a16="http://schemas.microsoft.com/office/drawing/2014/main" id="{51A660A3-E744-94DE-2C8F-70FE8AD4EE0D}"/>
              </a:ext>
            </a:extLst>
          </p:cNvPr>
          <p:cNvSpPr>
            <a:spLocks noGrp="1"/>
          </p:cNvSpPr>
          <p:nvPr>
            <p:ph idx="1"/>
          </p:nvPr>
        </p:nvSpPr>
        <p:spPr/>
        <p:txBody>
          <a:bodyPr/>
          <a:lstStyle/>
          <a:p>
            <a:r>
              <a:rPr lang="en-US" dirty="0" err="1"/>
              <a:t>Lakshay</a:t>
            </a:r>
            <a:r>
              <a:rPr lang="en-US" dirty="0"/>
              <a:t> Gulati – Backend and Frontend</a:t>
            </a:r>
          </a:p>
          <a:p>
            <a:r>
              <a:rPr lang="en-US" dirty="0"/>
              <a:t>Anish Hazra – Frontend</a:t>
            </a:r>
          </a:p>
          <a:p>
            <a:r>
              <a:rPr lang="en-US" dirty="0"/>
              <a:t>Shivansh – ML</a:t>
            </a:r>
          </a:p>
          <a:p>
            <a:r>
              <a:rPr lang="en-US" dirty="0"/>
              <a:t>Vedant - ML</a:t>
            </a:r>
          </a:p>
        </p:txBody>
      </p:sp>
    </p:spTree>
    <p:extLst>
      <p:ext uri="{BB962C8B-B14F-4D97-AF65-F5344CB8AC3E}">
        <p14:creationId xmlns:p14="http://schemas.microsoft.com/office/powerpoint/2010/main" val="264242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456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Face Recognition based Attendance System</vt:lpstr>
      <vt:lpstr>Description</vt:lpstr>
      <vt:lpstr>Benefits of our Model</vt:lpstr>
      <vt:lpstr>Challenges We Faced</vt:lpstr>
      <vt:lpstr>How we overcame them</vt:lpstr>
      <vt:lpstr>Front End</vt:lpstr>
      <vt:lpstr>ML and about our Algorithm</vt:lpstr>
      <vt:lpstr>Team and Roles: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dc:title>
  <dc:creator>Vedant Arya</dc:creator>
  <cp:lastModifiedBy>Vedant Arya</cp:lastModifiedBy>
  <cp:revision>2</cp:revision>
  <dcterms:created xsi:type="dcterms:W3CDTF">2023-04-25T05:37:05Z</dcterms:created>
  <dcterms:modified xsi:type="dcterms:W3CDTF">2023-04-25T06:30:25Z</dcterms:modified>
</cp:coreProperties>
</file>