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79" r:id="rId19"/>
    <p:sldId id="291" r:id="rId20"/>
    <p:sldId id="293" r:id="rId21"/>
  </p:sldIdLst>
  <p:sldSz cx="9144000" cy="5143500" type="screen16x9"/>
  <p:notesSz cx="6858000" cy="9144000"/>
  <p:embeddedFontLst>
    <p:embeddedFont>
      <p:font typeface="Pangolin" panose="020B0604020202020204" charset="0"/>
      <p:regular r:id="rId23"/>
    </p:embeddedFont>
    <p:embeddedFont>
      <p:font typeface="Inconsolat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CF8"/>
    <a:srgbClr val="339D03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47" y="1371071"/>
            <a:ext cx="3904634" cy="24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8"/>
            <a:ext cx="3899139" cy="24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73143"/>
            <a:ext cx="3916392" cy="24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56234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66375" y="160519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80226"/>
            <a:ext cx="3887123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principals: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323865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153494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  <a:endParaRPr sz="2000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500</Words>
  <Application>Microsoft Office PowerPoint</Application>
  <PresentationFormat>Presentación en pantalla (16:9)</PresentationFormat>
  <Paragraphs>115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Pangolin</vt:lpstr>
      <vt:lpstr>Inconsolata</vt:lpstr>
      <vt:lpstr>Wingdings</vt:lpstr>
      <vt:lpstr>Arial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MARÍA VICTORIA BARYLAK ALCARAZ</cp:lastModifiedBy>
  <cp:revision>14</cp:revision>
  <dcterms:modified xsi:type="dcterms:W3CDTF">2018-10-27T18:48:21Z</dcterms:modified>
</cp:coreProperties>
</file>