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Inconsolata" panose="020B0604020202020204" charset="0"/>
      <p:regular r:id="rId31"/>
      <p:bold r:id="rId32"/>
    </p:embeddedFont>
    <p:embeddedFont>
      <p:font typeface="Pangolin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734F16-44EC-478B-84A1-72EDE27E128B}">
  <a:tblStyle styleId="{55734F16-44EC-478B-84A1-72EDE27E12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olaroid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ostit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postit">
  <p:cSld name="BLANK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5" descr="notepad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Inconsolata"/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962850" y="876850"/>
            <a:ext cx="495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1pPr>
            <a:lvl2pPr marL="914400" lvl="1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2pPr>
            <a:lvl3pPr marL="1371600" lvl="2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3pPr>
            <a:lvl4pPr marL="1828800" lvl="3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4pPr>
            <a:lvl5pPr marL="2286000" lvl="4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5pPr>
            <a:lvl6pPr marL="2743200" lvl="5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6pPr>
            <a:lvl7pPr marL="3200400" lvl="6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7pPr>
            <a:lvl8pPr marL="3657600" lvl="7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8pPr>
            <a:lvl9pPr marL="4114800" lvl="8" indent="-4191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866375" y="642310"/>
            <a:ext cx="396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866375" y="1609350"/>
            <a:ext cx="3966600" cy="28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866375" y="1310800"/>
            <a:ext cx="27309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2"/>
          </p:nvPr>
        </p:nvSpPr>
        <p:spPr>
          <a:xfrm>
            <a:off x="3761704" y="1310800"/>
            <a:ext cx="27309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866375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3430687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3"/>
          </p:nvPr>
        </p:nvSpPr>
        <p:spPr>
          <a:xfrm>
            <a:off x="5994999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924850" y="3872900"/>
            <a:ext cx="75990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lvl="1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lvl="2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lvl="3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lvl="4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lvl="5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lvl="6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lvl="7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lvl="8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g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g"/><Relationship Id="rId5" Type="http://schemas.openxmlformats.org/officeDocument/2006/relationships/hyperlink" Target="http://deathtothestockphoto.com/wp-content/uploads/DeathtotheStockPhoto-License.pdf" TargetMode="External"/><Relationship Id="rId4" Type="http://schemas.openxmlformats.org/officeDocument/2006/relationships/hyperlink" Target="http://deathtothestockphoto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inconsolata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g"/><Relationship Id="rId4" Type="http://schemas.openxmlformats.org/officeDocument/2006/relationships/hyperlink" Target="https://www.urbanfonts.com/fonts/Pangolin.font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Symbols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866375" y="642310"/>
            <a:ext cx="396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866375" y="1609350"/>
            <a:ext cx="3966600" cy="28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32" name="Google Shape;132;p25" descr="DeathtoStock_CreativeSpace4-11.4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2685">
            <a:off x="5487158" y="547376"/>
            <a:ext cx="2825099" cy="2825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 idx="4294967295"/>
          </p:nvPr>
        </p:nvSpPr>
        <p:spPr>
          <a:xfrm>
            <a:off x="2663400" y="3873625"/>
            <a:ext cx="36219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Want big impact?</a:t>
            </a:r>
            <a:endParaRPr sz="18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Use big image.</a:t>
            </a:r>
            <a:endParaRPr sz="18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 idx="4294967295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 explain your ideas</a:t>
            </a:r>
            <a:endParaRPr/>
          </a:p>
        </p:txBody>
      </p:sp>
      <p:sp>
        <p:nvSpPr>
          <p:cNvPr id="145" name="Google Shape;145;p27"/>
          <p:cNvSpPr/>
          <p:nvPr/>
        </p:nvSpPr>
        <p:spPr>
          <a:xfrm>
            <a:off x="1742191" y="1354525"/>
            <a:ext cx="1702800" cy="1702800"/>
          </a:xfrm>
          <a:prstGeom prst="ellipse">
            <a:avLst/>
          </a:prstGeom>
          <a:noFill/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Gray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46" name="Google Shape;146;p27"/>
          <p:cNvSpPr/>
          <p:nvPr/>
        </p:nvSpPr>
        <p:spPr>
          <a:xfrm>
            <a:off x="1035625" y="2545787"/>
            <a:ext cx="1702800" cy="1702800"/>
          </a:xfrm>
          <a:prstGeom prst="ellipse">
            <a:avLst/>
          </a:prstGeom>
          <a:noFill/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White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2448735" y="2545787"/>
            <a:ext cx="1702800" cy="1702800"/>
          </a:xfrm>
          <a:prstGeom prst="ellipse">
            <a:avLst/>
          </a:prstGeom>
          <a:noFill/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Black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48" name="Google Shape;148;p2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7144325" y="1041800"/>
            <a:ext cx="1131192" cy="1357521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compare data</a:t>
            </a:r>
            <a:endParaRPr/>
          </a:p>
        </p:txBody>
      </p:sp>
      <p:graphicFrame>
        <p:nvGraphicFramePr>
          <p:cNvPr id="155" name="Google Shape;155;p28"/>
          <p:cNvGraphicFramePr/>
          <p:nvPr/>
        </p:nvGraphicFramePr>
        <p:xfrm>
          <a:off x="984500" y="1633081"/>
          <a:ext cx="5088300" cy="2333600"/>
        </p:xfrm>
        <a:graphic>
          <a:graphicData uri="http://schemas.openxmlformats.org/drawingml/2006/table">
            <a:tbl>
              <a:tblPr>
                <a:noFill/>
                <a:tableStyleId>{55734F16-44EC-478B-84A1-72EDE27E128B}</a:tableStyleId>
              </a:tblPr>
              <a:tblGrid>
                <a:gridCol w="127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A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B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C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Yellow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10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20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7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Blue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30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15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10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Orange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5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24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16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6" name="Google Shape;156;p2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57" name="Google Shape;157;p28" descr="Death_to_stock_communicate_hands_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/>
          <p:nvPr/>
        </p:nvSpPr>
        <p:spPr>
          <a:xfrm>
            <a:off x="1372425" y="980975"/>
            <a:ext cx="7047309" cy="335718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title" idx="4294967295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2577750" y="1705350"/>
            <a:ext cx="762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our office</a:t>
            </a:r>
            <a:endParaRPr sz="1000">
              <a:solidFill>
                <a:srgbClr val="FFFFFF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65" name="Google Shape;165;p2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66" name="Google Shape;166;p29"/>
          <p:cNvSpPr/>
          <p:nvPr/>
        </p:nvSpPr>
        <p:spPr>
          <a:xfrm>
            <a:off x="1918750" y="2099025"/>
            <a:ext cx="173400" cy="164700"/>
          </a:xfrm>
          <a:prstGeom prst="star5">
            <a:avLst>
              <a:gd name="adj" fmla="val 26288"/>
              <a:gd name="hf" fmla="val 105146"/>
              <a:gd name="vf" fmla="val 110557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3389050" y="3432050"/>
            <a:ext cx="173400" cy="164700"/>
          </a:xfrm>
          <a:prstGeom prst="star5">
            <a:avLst>
              <a:gd name="adj" fmla="val 26288"/>
              <a:gd name="hf" fmla="val 105146"/>
              <a:gd name="vf" fmla="val 110557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9"/>
          <p:cNvSpPr/>
          <p:nvPr/>
        </p:nvSpPr>
        <p:spPr>
          <a:xfrm>
            <a:off x="4255325" y="1845525"/>
            <a:ext cx="173400" cy="164700"/>
          </a:xfrm>
          <a:prstGeom prst="star5">
            <a:avLst>
              <a:gd name="adj" fmla="val 26288"/>
              <a:gd name="hf" fmla="val 105146"/>
              <a:gd name="vf" fmla="val 110557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9"/>
          <p:cNvSpPr/>
          <p:nvPr/>
        </p:nvSpPr>
        <p:spPr>
          <a:xfrm>
            <a:off x="4892775" y="3709400"/>
            <a:ext cx="173400" cy="164700"/>
          </a:xfrm>
          <a:prstGeom prst="star5">
            <a:avLst>
              <a:gd name="adj" fmla="val 26288"/>
              <a:gd name="hf" fmla="val 105146"/>
              <a:gd name="vf" fmla="val 110557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9"/>
          <p:cNvSpPr/>
          <p:nvPr/>
        </p:nvSpPr>
        <p:spPr>
          <a:xfrm>
            <a:off x="6729175" y="2263725"/>
            <a:ext cx="173400" cy="164700"/>
          </a:xfrm>
          <a:prstGeom prst="star5">
            <a:avLst>
              <a:gd name="adj" fmla="val 26288"/>
              <a:gd name="hf" fmla="val 105146"/>
              <a:gd name="vf" fmla="val 110557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9"/>
          <p:cNvSpPr/>
          <p:nvPr/>
        </p:nvSpPr>
        <p:spPr>
          <a:xfrm>
            <a:off x="7284275" y="3748775"/>
            <a:ext cx="173400" cy="164700"/>
          </a:xfrm>
          <a:prstGeom prst="star5">
            <a:avLst>
              <a:gd name="adj" fmla="val 26288"/>
              <a:gd name="hf" fmla="val 105146"/>
              <a:gd name="vf" fmla="val 110557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ctrTitle" idx="4294967295"/>
          </p:nvPr>
        </p:nvSpPr>
        <p:spPr>
          <a:xfrm>
            <a:off x="1006725" y="1659550"/>
            <a:ext cx="478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</a:t>
            </a:r>
            <a:endParaRPr sz="7200"/>
          </a:p>
        </p:txBody>
      </p:sp>
      <p:sp>
        <p:nvSpPr>
          <p:cNvPr id="177" name="Google Shape;177;p30"/>
          <p:cNvSpPr txBox="1">
            <a:spLocks noGrp="1"/>
          </p:cNvSpPr>
          <p:nvPr>
            <p:ph type="subTitle" idx="4294967295"/>
          </p:nvPr>
        </p:nvSpPr>
        <p:spPr>
          <a:xfrm>
            <a:off x="1006725" y="2763852"/>
            <a:ext cx="478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79" name="Google Shape;179;p30" descr="DeathtoStock_Clementine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ctrTitle" idx="4294967295"/>
          </p:nvPr>
        </p:nvSpPr>
        <p:spPr>
          <a:xfrm>
            <a:off x="990600" y="876600"/>
            <a:ext cx="5116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185" name="Google Shape;185;p31"/>
          <p:cNvSpPr txBox="1">
            <a:spLocks noGrp="1"/>
          </p:cNvSpPr>
          <p:nvPr>
            <p:ph type="subTitle" idx="4294967295"/>
          </p:nvPr>
        </p:nvSpPr>
        <p:spPr>
          <a:xfrm>
            <a:off x="990600" y="1487508"/>
            <a:ext cx="5116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186" name="Google Shape;186;p31"/>
          <p:cNvSpPr txBox="1">
            <a:spLocks noGrp="1"/>
          </p:cNvSpPr>
          <p:nvPr>
            <p:ph type="ctrTitle" idx="4294967295"/>
          </p:nvPr>
        </p:nvSpPr>
        <p:spPr>
          <a:xfrm>
            <a:off x="990600" y="3200693"/>
            <a:ext cx="5116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187" name="Google Shape;187;p31"/>
          <p:cNvSpPr txBox="1">
            <a:spLocks noGrp="1"/>
          </p:cNvSpPr>
          <p:nvPr>
            <p:ph type="subTitle" idx="4294967295"/>
          </p:nvPr>
        </p:nvSpPr>
        <p:spPr>
          <a:xfrm>
            <a:off x="990600" y="3811601"/>
            <a:ext cx="5116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188" name="Google Shape;188;p31"/>
          <p:cNvSpPr txBox="1">
            <a:spLocks noGrp="1"/>
          </p:cNvSpPr>
          <p:nvPr>
            <p:ph type="ctrTitle" idx="4294967295"/>
          </p:nvPr>
        </p:nvSpPr>
        <p:spPr>
          <a:xfrm>
            <a:off x="990600" y="2038647"/>
            <a:ext cx="5116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189" name="Google Shape;189;p31"/>
          <p:cNvSpPr txBox="1">
            <a:spLocks noGrp="1"/>
          </p:cNvSpPr>
          <p:nvPr>
            <p:ph type="subTitle" idx="4294967295"/>
          </p:nvPr>
        </p:nvSpPr>
        <p:spPr>
          <a:xfrm>
            <a:off x="990600" y="2649555"/>
            <a:ext cx="5116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190" name="Google Shape;190;p3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91" name="Google Shape;191;p31" descr="Death_to_stock_communicate_hands_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 idx="4294967295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7" name="Google Shape;197;p32"/>
          <p:cNvSpPr/>
          <p:nvPr/>
        </p:nvSpPr>
        <p:spPr>
          <a:xfrm>
            <a:off x="1018775" y="1638225"/>
            <a:ext cx="2154900" cy="2315400"/>
          </a:xfrm>
          <a:prstGeom prst="homePlate">
            <a:avLst>
              <a:gd name="adj" fmla="val 30129"/>
            </a:avLst>
          </a:prstGeom>
          <a:noFill/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first</a:t>
            </a:r>
            <a:endParaRPr sz="18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98" name="Google Shape;198;p32"/>
          <p:cNvSpPr/>
          <p:nvPr/>
        </p:nvSpPr>
        <p:spPr>
          <a:xfrm>
            <a:off x="2636916" y="1638225"/>
            <a:ext cx="2196000" cy="2315400"/>
          </a:xfrm>
          <a:prstGeom prst="chevron">
            <a:avLst>
              <a:gd name="adj" fmla="val 29853"/>
            </a:avLst>
          </a:prstGeom>
          <a:noFill/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second</a:t>
            </a:r>
            <a:endParaRPr sz="18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99" name="Google Shape;199;p32"/>
          <p:cNvSpPr/>
          <p:nvPr/>
        </p:nvSpPr>
        <p:spPr>
          <a:xfrm>
            <a:off x="4296500" y="1638225"/>
            <a:ext cx="2196000" cy="2315400"/>
          </a:xfrm>
          <a:prstGeom prst="chevron">
            <a:avLst>
              <a:gd name="adj" fmla="val 29853"/>
            </a:avLst>
          </a:prstGeom>
          <a:noFill/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last</a:t>
            </a:r>
            <a:endParaRPr sz="18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00" name="Google Shape;200;p32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01" name="Google Shape;201;p32"/>
          <p:cNvSpPr/>
          <p:nvPr/>
        </p:nvSpPr>
        <p:spPr>
          <a:xfrm>
            <a:off x="7129125" y="1020552"/>
            <a:ext cx="1245054" cy="1294696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866375" y="1331674"/>
            <a:ext cx="24393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2"/>
          </p:nvPr>
        </p:nvSpPr>
        <p:spPr>
          <a:xfrm>
            <a:off x="3430687" y="1331674"/>
            <a:ext cx="24393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09" name="Google Shape;209;p33"/>
          <p:cNvSpPr txBox="1">
            <a:spLocks noGrp="1"/>
          </p:cNvSpPr>
          <p:nvPr>
            <p:ph type="body" idx="3"/>
          </p:nvPr>
        </p:nvSpPr>
        <p:spPr>
          <a:xfrm>
            <a:off x="5995000" y="1331674"/>
            <a:ext cx="24393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10" name="Google Shape;210;p3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11" name="Google Shape;211;p33"/>
          <p:cNvSpPr txBox="1">
            <a:spLocks noGrp="1"/>
          </p:cNvSpPr>
          <p:nvPr>
            <p:ph type="body" idx="1"/>
          </p:nvPr>
        </p:nvSpPr>
        <p:spPr>
          <a:xfrm>
            <a:off x="866375" y="2793033"/>
            <a:ext cx="24393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2"/>
          </p:nvPr>
        </p:nvSpPr>
        <p:spPr>
          <a:xfrm>
            <a:off x="3430687" y="2793033"/>
            <a:ext cx="24393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13" name="Google Shape;213;p33"/>
          <p:cNvSpPr txBox="1">
            <a:spLocks noGrp="1"/>
          </p:cNvSpPr>
          <p:nvPr>
            <p:ph type="body" idx="3"/>
          </p:nvPr>
        </p:nvSpPr>
        <p:spPr>
          <a:xfrm>
            <a:off x="5995000" y="2793033"/>
            <a:ext cx="24393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body" idx="1"/>
          </p:nvPr>
        </p:nvSpPr>
        <p:spPr>
          <a:xfrm>
            <a:off x="924850" y="3872900"/>
            <a:ext cx="75990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20" name="Google Shape;220;p3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238" y="506150"/>
            <a:ext cx="4169530" cy="35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2"/>
          </p:nvPr>
        </p:nvSpPr>
        <p:spPr>
          <a:xfrm>
            <a:off x="3761704" y="1385498"/>
            <a:ext cx="2730900" cy="21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66375" y="1385498"/>
            <a:ext cx="2730900" cy="21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866375" y="3567610"/>
            <a:ext cx="78204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990000"/>
                </a:solidFill>
              </a:rPr>
              <a:t>More info on how to use this template at </a:t>
            </a:r>
            <a:r>
              <a:rPr lang="en" sz="1200" b="1" u="sng">
                <a:solidFill>
                  <a:srgbClr val="990000"/>
                </a:solidFill>
                <a:hlinkClick r:id="rId4"/>
              </a:rPr>
              <a:t>www.slidescarnival.com/help-use-presentation-template</a:t>
            </a:r>
            <a:endParaRPr sz="1200" b="1">
              <a:solidFill>
                <a:srgbClr val="99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00"/>
                </a:solidFill>
              </a:rPr>
              <a:t>This template is free to use under </a:t>
            </a:r>
            <a:r>
              <a:rPr lang="en" sz="1200" u="sng">
                <a:solidFill>
                  <a:srgbClr val="990000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990000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99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99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990000"/>
              </a:solidFill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7" name="Google Shape;67;p17" descr="Death_to_stock_communicate_hands_5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/>
          <p:nvPr/>
        </p:nvSpPr>
        <p:spPr>
          <a:xfrm>
            <a:off x="5689649" y="738351"/>
            <a:ext cx="1751444" cy="3514424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5"/>
          <p:cNvSpPr txBox="1">
            <a:spLocks noGrp="1"/>
          </p:cNvSpPr>
          <p:nvPr>
            <p:ph type="body" idx="4294967295"/>
          </p:nvPr>
        </p:nvSpPr>
        <p:spPr>
          <a:xfrm>
            <a:off x="866375" y="1307525"/>
            <a:ext cx="39750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27" name="Google Shape;227;p35"/>
          <p:cNvSpPr/>
          <p:nvPr/>
        </p:nvSpPr>
        <p:spPr>
          <a:xfrm>
            <a:off x="5768409" y="1033081"/>
            <a:ext cx="1593900" cy="28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Place your screenshot here</a:t>
            </a:r>
            <a:endParaRPr sz="10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28" name="Google Shape;228;p3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title" idx="4294967295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/>
          <p:nvPr/>
        </p:nvSpPr>
        <p:spPr>
          <a:xfrm>
            <a:off x="5744050" y="668100"/>
            <a:ext cx="1748368" cy="3679312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35" name="Google Shape;235;p36"/>
          <p:cNvSpPr/>
          <p:nvPr/>
        </p:nvSpPr>
        <p:spPr>
          <a:xfrm>
            <a:off x="5867632" y="1198923"/>
            <a:ext cx="1491300" cy="26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Place your screenshot here</a:t>
            </a:r>
            <a:endParaRPr sz="10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36" name="Google Shape;236;p36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37" name="Google Shape;237;p36"/>
          <p:cNvSpPr txBox="1">
            <a:spLocks noGrp="1"/>
          </p:cNvSpPr>
          <p:nvPr>
            <p:ph type="body" idx="4294967295"/>
          </p:nvPr>
        </p:nvSpPr>
        <p:spPr>
          <a:xfrm>
            <a:off x="866375" y="1307525"/>
            <a:ext cx="39750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38" name="Google Shape;238;p36"/>
          <p:cNvSpPr txBox="1">
            <a:spLocks noGrp="1"/>
          </p:cNvSpPr>
          <p:nvPr>
            <p:ph type="title" idx="4294967295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iPhone project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/>
          <p:nvPr/>
        </p:nvSpPr>
        <p:spPr>
          <a:xfrm>
            <a:off x="5332100" y="640646"/>
            <a:ext cx="2705164" cy="3825569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7"/>
          <p:cNvSpPr/>
          <p:nvPr/>
        </p:nvSpPr>
        <p:spPr>
          <a:xfrm>
            <a:off x="5518764" y="992661"/>
            <a:ext cx="2342400" cy="31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Place your screenshot here</a:t>
            </a:r>
            <a:endParaRPr sz="10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45" name="Google Shape;245;p3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46" name="Google Shape;246;p37"/>
          <p:cNvSpPr txBox="1">
            <a:spLocks noGrp="1"/>
          </p:cNvSpPr>
          <p:nvPr>
            <p:ph type="body" idx="4294967295"/>
          </p:nvPr>
        </p:nvSpPr>
        <p:spPr>
          <a:xfrm>
            <a:off x="866375" y="1307525"/>
            <a:ext cx="39750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47" name="Google Shape;247;p37"/>
          <p:cNvSpPr txBox="1">
            <a:spLocks noGrp="1"/>
          </p:cNvSpPr>
          <p:nvPr>
            <p:ph type="title" idx="4294967295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/>
          <p:nvPr/>
        </p:nvSpPr>
        <p:spPr>
          <a:xfrm>
            <a:off x="4060350" y="927851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8"/>
          <p:cNvSpPr/>
          <p:nvPr/>
        </p:nvSpPr>
        <p:spPr>
          <a:xfrm>
            <a:off x="4237480" y="1102846"/>
            <a:ext cx="3878700" cy="24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Place your screenshot here</a:t>
            </a:r>
            <a:endParaRPr sz="1000" dirty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54" name="Google Shape;254;p3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55" name="Google Shape;255;p38"/>
          <p:cNvSpPr txBox="1">
            <a:spLocks noGrp="1"/>
          </p:cNvSpPr>
          <p:nvPr>
            <p:ph type="body" idx="4294967295"/>
          </p:nvPr>
        </p:nvSpPr>
        <p:spPr>
          <a:xfrm>
            <a:off x="866375" y="1307525"/>
            <a:ext cx="25017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56" name="Google Shape;256;p38"/>
          <p:cNvSpPr txBox="1">
            <a:spLocks noGrp="1"/>
          </p:cNvSpPr>
          <p:nvPr>
            <p:ph type="title" idx="4294967295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62" name="Google Shape;262;p39"/>
          <p:cNvSpPr txBox="1">
            <a:spLocks noGrp="1"/>
          </p:cNvSpPr>
          <p:nvPr>
            <p:ph type="title" idx="4294967295"/>
          </p:nvPr>
        </p:nvSpPr>
        <p:spPr>
          <a:xfrm>
            <a:off x="866375" y="1023310"/>
            <a:ext cx="396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4294967295"/>
          </p:nvPr>
        </p:nvSpPr>
        <p:spPr>
          <a:xfrm>
            <a:off x="866375" y="1955748"/>
            <a:ext cx="3966600" cy="21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Any questions?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✗"/>
            </a:pPr>
            <a:r>
              <a:rPr lang="en" dirty="0"/>
              <a:t>@username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dirty="0"/>
              <a:t>user@mail.me</a:t>
            </a:r>
            <a:endParaRPr dirty="0"/>
          </a:p>
        </p:txBody>
      </p:sp>
      <p:sp>
        <p:nvSpPr>
          <p:cNvPr id="264" name="Google Shape;264;p39"/>
          <p:cNvSpPr/>
          <p:nvPr/>
        </p:nvSpPr>
        <p:spPr>
          <a:xfrm>
            <a:off x="5875463" y="1578259"/>
            <a:ext cx="1934246" cy="1786513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70" name="Google Shape;270;p40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Death to the Stock Photo</a:t>
            </a:r>
            <a:r>
              <a:rPr lang="en"/>
              <a:t> (</a:t>
            </a:r>
            <a:r>
              <a:rPr lang="en" u="sng">
                <a:hlinkClick r:id="rId5"/>
              </a:rPr>
              <a:t>license</a:t>
            </a:r>
            <a:r>
              <a:rPr lang="en"/>
              <a:t>)</a:t>
            </a:r>
            <a:endParaRPr/>
          </a:p>
        </p:txBody>
      </p:sp>
      <p:sp>
        <p:nvSpPr>
          <p:cNvPr id="271" name="Google Shape;271;p40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72" name="Google Shape;272;p40" descr="Death_to_stock_communicate_hands_8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design</a:t>
            </a:r>
            <a:endParaRPr dirty="0"/>
          </a:p>
        </p:txBody>
      </p:sp>
      <p:sp>
        <p:nvSpPr>
          <p:cNvPr id="278" name="Google Shape;278;p41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Titles: Inconsolata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Body copy: Pangolin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download the fonts on these pages: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3"/>
              </a:rPr>
              <a:t>https://www.fontsquirrel.com/fonts/inconsolata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4"/>
              </a:rPr>
              <a:t>https://www.urbanfonts.com/fonts/Pangolin.font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41"/>
          <p:cNvSpPr txBox="1"/>
          <p:nvPr/>
        </p:nvSpPr>
        <p:spPr>
          <a:xfrm>
            <a:off x="866375" y="4000946"/>
            <a:ext cx="7573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00"/>
                </a:solidFill>
                <a:latin typeface="Pangolin"/>
                <a:ea typeface="Pangolin"/>
                <a:cs typeface="Pangolin"/>
                <a:sym typeface="Pangolin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990000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990000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90000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80" name="Google Shape;280;p4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81" name="Google Shape;281;p41" descr="Death_to_stock_communicate_hands_10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/>
        </p:nvSpPr>
        <p:spPr>
          <a:xfrm>
            <a:off x="5800100" y="7997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SlidesCarnival icons are editable shapes</a:t>
            </a:r>
            <a:r>
              <a:rPr lang="e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. 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This means that you can: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900"/>
              <a:buFont typeface="Pangolin"/>
              <a:buChar char="●"/>
            </a:pPr>
            <a:r>
              <a:rPr lang="e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Resize them without losing quality.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900"/>
              <a:buFont typeface="Pangolin"/>
              <a:buChar char="●"/>
            </a:pPr>
            <a:r>
              <a:rPr lang="e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Change fill color and opacity.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Isn’t that nice? :)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Examples: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87" name="Google Shape;287;p42"/>
          <p:cNvSpPr/>
          <p:nvPr/>
        </p:nvSpPr>
        <p:spPr>
          <a:xfrm>
            <a:off x="937425" y="745725"/>
            <a:ext cx="296507" cy="380431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42"/>
          <p:cNvSpPr/>
          <p:nvPr/>
        </p:nvSpPr>
        <p:spPr>
          <a:xfrm>
            <a:off x="1393310" y="798865"/>
            <a:ext cx="316335" cy="267822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42"/>
          <p:cNvSpPr/>
          <p:nvPr/>
        </p:nvSpPr>
        <p:spPr>
          <a:xfrm>
            <a:off x="1863130" y="799697"/>
            <a:ext cx="307028" cy="271202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42"/>
          <p:cNvSpPr/>
          <p:nvPr/>
        </p:nvSpPr>
        <p:spPr>
          <a:xfrm>
            <a:off x="2359502" y="792539"/>
            <a:ext cx="250108" cy="280890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42"/>
          <p:cNvSpPr/>
          <p:nvPr/>
        </p:nvSpPr>
        <p:spPr>
          <a:xfrm>
            <a:off x="2841108" y="790009"/>
            <a:ext cx="212999" cy="283421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2"/>
          <p:cNvSpPr/>
          <p:nvPr/>
        </p:nvSpPr>
        <p:spPr>
          <a:xfrm>
            <a:off x="3247649" y="786629"/>
            <a:ext cx="328988" cy="290597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2"/>
          <p:cNvSpPr/>
          <p:nvPr/>
        </p:nvSpPr>
        <p:spPr>
          <a:xfrm>
            <a:off x="3737713" y="769331"/>
            <a:ext cx="282156" cy="326024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2"/>
          <p:cNvSpPr/>
          <p:nvPr/>
        </p:nvSpPr>
        <p:spPr>
          <a:xfrm>
            <a:off x="4180945" y="790425"/>
            <a:ext cx="328555" cy="287217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42"/>
          <p:cNvSpPr/>
          <p:nvPr/>
        </p:nvSpPr>
        <p:spPr>
          <a:xfrm>
            <a:off x="4664665" y="795486"/>
            <a:ext cx="290597" cy="277095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42"/>
          <p:cNvSpPr/>
          <p:nvPr/>
        </p:nvSpPr>
        <p:spPr>
          <a:xfrm>
            <a:off x="5135317" y="788744"/>
            <a:ext cx="282156" cy="288066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940805" y="1216380"/>
            <a:ext cx="292278" cy="361868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2"/>
          <p:cNvSpPr/>
          <p:nvPr/>
        </p:nvSpPr>
        <p:spPr>
          <a:xfrm>
            <a:off x="1406812" y="1216380"/>
            <a:ext cx="292278" cy="361868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42"/>
          <p:cNvSpPr/>
          <p:nvPr/>
        </p:nvSpPr>
        <p:spPr>
          <a:xfrm>
            <a:off x="1864811" y="1270786"/>
            <a:ext cx="301551" cy="259381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42"/>
          <p:cNvSpPr/>
          <p:nvPr/>
        </p:nvSpPr>
        <p:spPr>
          <a:xfrm>
            <a:off x="2330402" y="1244632"/>
            <a:ext cx="301135" cy="304931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42"/>
          <p:cNvSpPr/>
          <p:nvPr/>
        </p:nvSpPr>
        <p:spPr>
          <a:xfrm>
            <a:off x="2798523" y="1264459"/>
            <a:ext cx="298604" cy="264026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2"/>
          <p:cNvSpPr/>
          <p:nvPr/>
        </p:nvSpPr>
        <p:spPr>
          <a:xfrm>
            <a:off x="3269591" y="1264459"/>
            <a:ext cx="289747" cy="266972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2"/>
          <p:cNvSpPr/>
          <p:nvPr/>
        </p:nvSpPr>
        <p:spPr>
          <a:xfrm>
            <a:off x="3743189" y="1267406"/>
            <a:ext cx="268671" cy="261079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2"/>
          <p:cNvSpPr/>
          <p:nvPr/>
        </p:nvSpPr>
        <p:spPr>
          <a:xfrm>
            <a:off x="4194447" y="1252639"/>
            <a:ext cx="297755" cy="291862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42"/>
          <p:cNvSpPr/>
          <p:nvPr/>
        </p:nvSpPr>
        <p:spPr>
          <a:xfrm>
            <a:off x="4630088" y="1220592"/>
            <a:ext cx="363549" cy="35807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2"/>
          <p:cNvSpPr/>
          <p:nvPr/>
        </p:nvSpPr>
        <p:spPr>
          <a:xfrm>
            <a:off x="5104951" y="1233244"/>
            <a:ext cx="340774" cy="32560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2"/>
          <p:cNvSpPr/>
          <p:nvPr/>
        </p:nvSpPr>
        <p:spPr>
          <a:xfrm>
            <a:off x="917597" y="1749864"/>
            <a:ext cx="334049" cy="23703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42"/>
          <p:cNvSpPr/>
          <p:nvPr/>
        </p:nvSpPr>
        <p:spPr>
          <a:xfrm>
            <a:off x="1385303" y="1705164"/>
            <a:ext cx="331501" cy="320963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2"/>
          <p:cNvSpPr/>
          <p:nvPr/>
        </p:nvSpPr>
        <p:spPr>
          <a:xfrm>
            <a:off x="1863546" y="1719498"/>
            <a:ext cx="298604" cy="301568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42"/>
          <p:cNvSpPr/>
          <p:nvPr/>
        </p:nvSpPr>
        <p:spPr>
          <a:xfrm>
            <a:off x="2326606" y="1710226"/>
            <a:ext cx="311257" cy="310408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2"/>
          <p:cNvSpPr/>
          <p:nvPr/>
        </p:nvSpPr>
        <p:spPr>
          <a:xfrm>
            <a:off x="2802735" y="1719931"/>
            <a:ext cx="289747" cy="291013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42"/>
          <p:cNvSpPr/>
          <p:nvPr/>
        </p:nvSpPr>
        <p:spPr>
          <a:xfrm>
            <a:off x="3281810" y="1685770"/>
            <a:ext cx="264026" cy="358904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42"/>
          <p:cNvSpPr/>
          <p:nvPr/>
        </p:nvSpPr>
        <p:spPr>
          <a:xfrm>
            <a:off x="3712824" y="1757040"/>
            <a:ext cx="331501" cy="213831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42"/>
          <p:cNvSpPr/>
          <p:nvPr/>
        </p:nvSpPr>
        <p:spPr>
          <a:xfrm>
            <a:off x="4192748" y="1711491"/>
            <a:ext cx="305364" cy="308726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2"/>
          <p:cNvSpPr/>
          <p:nvPr/>
        </p:nvSpPr>
        <p:spPr>
          <a:xfrm>
            <a:off x="4657923" y="1699688"/>
            <a:ext cx="307045" cy="319265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42"/>
          <p:cNvSpPr/>
          <p:nvPr/>
        </p:nvSpPr>
        <p:spPr>
          <a:xfrm>
            <a:off x="5109596" y="1708960"/>
            <a:ext cx="328555" cy="307877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2"/>
          <p:cNvSpPr/>
          <p:nvPr/>
        </p:nvSpPr>
        <p:spPr>
          <a:xfrm>
            <a:off x="956404" y="2189304"/>
            <a:ext cx="257284" cy="280908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2"/>
          <p:cNvSpPr/>
          <p:nvPr/>
        </p:nvSpPr>
        <p:spPr>
          <a:xfrm>
            <a:off x="1411023" y="2189737"/>
            <a:ext cx="274581" cy="27624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2"/>
          <p:cNvSpPr/>
          <p:nvPr/>
        </p:nvSpPr>
        <p:spPr>
          <a:xfrm>
            <a:off x="1882524" y="2189737"/>
            <a:ext cx="274564" cy="27624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2"/>
          <p:cNvSpPr/>
          <p:nvPr/>
        </p:nvSpPr>
        <p:spPr>
          <a:xfrm>
            <a:off x="2344736" y="2189737"/>
            <a:ext cx="274148" cy="27624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2"/>
          <p:cNvSpPr/>
          <p:nvPr/>
        </p:nvSpPr>
        <p:spPr>
          <a:xfrm>
            <a:off x="2874420" y="2146719"/>
            <a:ext cx="148054" cy="365248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2"/>
          <p:cNvSpPr/>
          <p:nvPr/>
        </p:nvSpPr>
        <p:spPr>
          <a:xfrm>
            <a:off x="3349301" y="2149249"/>
            <a:ext cx="128226" cy="361019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2"/>
          <p:cNvSpPr/>
          <p:nvPr/>
        </p:nvSpPr>
        <p:spPr>
          <a:xfrm>
            <a:off x="3819520" y="2189304"/>
            <a:ext cx="116838" cy="276679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2"/>
          <p:cNvSpPr/>
          <p:nvPr/>
        </p:nvSpPr>
        <p:spPr>
          <a:xfrm>
            <a:off x="4208364" y="2185508"/>
            <a:ext cx="272034" cy="288066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2"/>
          <p:cNvSpPr/>
          <p:nvPr/>
        </p:nvSpPr>
        <p:spPr>
          <a:xfrm>
            <a:off x="4662984" y="2193100"/>
            <a:ext cx="298188" cy="275413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42"/>
          <p:cNvSpPr/>
          <p:nvPr/>
        </p:nvSpPr>
        <p:spPr>
          <a:xfrm>
            <a:off x="5134468" y="2146286"/>
            <a:ext cx="274148" cy="328988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2"/>
          <p:cNvSpPr/>
          <p:nvPr/>
        </p:nvSpPr>
        <p:spPr>
          <a:xfrm>
            <a:off x="1034433" y="2625381"/>
            <a:ext cx="100806" cy="340792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2"/>
          <p:cNvSpPr/>
          <p:nvPr/>
        </p:nvSpPr>
        <p:spPr>
          <a:xfrm>
            <a:off x="1441389" y="2612729"/>
            <a:ext cx="218060" cy="365248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2"/>
          <p:cNvSpPr/>
          <p:nvPr/>
        </p:nvSpPr>
        <p:spPr>
          <a:xfrm>
            <a:off x="1875765" y="2612729"/>
            <a:ext cx="285536" cy="365248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2"/>
          <p:cNvSpPr/>
          <p:nvPr/>
        </p:nvSpPr>
        <p:spPr>
          <a:xfrm>
            <a:off x="2772785" y="2674726"/>
            <a:ext cx="344587" cy="192321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2"/>
          <p:cNvSpPr/>
          <p:nvPr/>
        </p:nvSpPr>
        <p:spPr>
          <a:xfrm>
            <a:off x="2313521" y="2634654"/>
            <a:ext cx="334465" cy="316335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2"/>
          <p:cNvSpPr/>
          <p:nvPr/>
        </p:nvSpPr>
        <p:spPr>
          <a:xfrm>
            <a:off x="3263265" y="2642679"/>
            <a:ext cx="296074" cy="298604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2"/>
          <p:cNvSpPr/>
          <p:nvPr/>
        </p:nvSpPr>
        <p:spPr>
          <a:xfrm>
            <a:off x="3728007" y="2645209"/>
            <a:ext cx="299870" cy="298604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42"/>
          <p:cNvSpPr/>
          <p:nvPr/>
        </p:nvSpPr>
        <p:spPr>
          <a:xfrm>
            <a:off x="4152694" y="2645209"/>
            <a:ext cx="390536" cy="315902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42"/>
          <p:cNvSpPr/>
          <p:nvPr/>
        </p:nvSpPr>
        <p:spPr>
          <a:xfrm>
            <a:off x="4692084" y="2632557"/>
            <a:ext cx="234925" cy="326856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2"/>
          <p:cNvSpPr/>
          <p:nvPr/>
        </p:nvSpPr>
        <p:spPr>
          <a:xfrm>
            <a:off x="5160206" y="2649005"/>
            <a:ext cx="229430" cy="314204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2"/>
          <p:cNvSpPr/>
          <p:nvPr/>
        </p:nvSpPr>
        <p:spPr>
          <a:xfrm>
            <a:off x="926887" y="3131463"/>
            <a:ext cx="331501" cy="262345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2"/>
          <p:cNvSpPr/>
          <p:nvPr/>
        </p:nvSpPr>
        <p:spPr>
          <a:xfrm>
            <a:off x="1389514" y="3150858"/>
            <a:ext cx="323078" cy="219325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2"/>
          <p:cNvSpPr/>
          <p:nvPr/>
        </p:nvSpPr>
        <p:spPr>
          <a:xfrm>
            <a:off x="1864811" y="3141585"/>
            <a:ext cx="306612" cy="23957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2"/>
          <p:cNvSpPr/>
          <p:nvPr/>
        </p:nvSpPr>
        <p:spPr>
          <a:xfrm>
            <a:off x="2328704" y="3135259"/>
            <a:ext cx="308744" cy="250957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2"/>
          <p:cNvSpPr/>
          <p:nvPr/>
        </p:nvSpPr>
        <p:spPr>
          <a:xfrm>
            <a:off x="2811176" y="3115015"/>
            <a:ext cx="278776" cy="281306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2"/>
          <p:cNvSpPr/>
          <p:nvPr/>
        </p:nvSpPr>
        <p:spPr>
          <a:xfrm>
            <a:off x="3251878" y="3150442"/>
            <a:ext cx="315053" cy="231978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2"/>
          <p:cNvSpPr/>
          <p:nvPr/>
        </p:nvSpPr>
        <p:spPr>
          <a:xfrm>
            <a:off x="3718734" y="3150442"/>
            <a:ext cx="314637" cy="231978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42"/>
          <p:cNvSpPr/>
          <p:nvPr/>
        </p:nvSpPr>
        <p:spPr>
          <a:xfrm>
            <a:off x="4193181" y="3127667"/>
            <a:ext cx="303232" cy="26570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2"/>
          <p:cNvSpPr/>
          <p:nvPr/>
        </p:nvSpPr>
        <p:spPr>
          <a:xfrm>
            <a:off x="4643572" y="3095620"/>
            <a:ext cx="332784" cy="335297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2"/>
          <p:cNvSpPr/>
          <p:nvPr/>
        </p:nvSpPr>
        <p:spPr>
          <a:xfrm>
            <a:off x="5133636" y="3114599"/>
            <a:ext cx="285102" cy="288898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2"/>
          <p:cNvSpPr/>
          <p:nvPr/>
        </p:nvSpPr>
        <p:spPr>
          <a:xfrm>
            <a:off x="922242" y="3568373"/>
            <a:ext cx="324759" cy="316318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42"/>
          <p:cNvSpPr/>
          <p:nvPr/>
        </p:nvSpPr>
        <p:spPr>
          <a:xfrm>
            <a:off x="1373915" y="3619398"/>
            <a:ext cx="346269" cy="211734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42"/>
          <p:cNvSpPr/>
          <p:nvPr/>
        </p:nvSpPr>
        <p:spPr>
          <a:xfrm>
            <a:off x="1921314" y="3546863"/>
            <a:ext cx="203310" cy="346685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2"/>
          <p:cNvSpPr/>
          <p:nvPr/>
        </p:nvSpPr>
        <p:spPr>
          <a:xfrm>
            <a:off x="2358237" y="3580176"/>
            <a:ext cx="255169" cy="320131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2"/>
          <p:cNvSpPr/>
          <p:nvPr/>
        </p:nvSpPr>
        <p:spPr>
          <a:xfrm>
            <a:off x="2804850" y="3604649"/>
            <a:ext cx="287217" cy="249675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2"/>
          <p:cNvSpPr/>
          <p:nvPr/>
        </p:nvSpPr>
        <p:spPr>
          <a:xfrm>
            <a:off x="3269158" y="3582290"/>
            <a:ext cx="288066" cy="288482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2"/>
          <p:cNvSpPr/>
          <p:nvPr/>
        </p:nvSpPr>
        <p:spPr>
          <a:xfrm>
            <a:off x="3733917" y="3578495"/>
            <a:ext cx="290163" cy="296923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42"/>
          <p:cNvSpPr/>
          <p:nvPr/>
        </p:nvSpPr>
        <p:spPr>
          <a:xfrm>
            <a:off x="4177565" y="3581441"/>
            <a:ext cx="334881" cy="283005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2"/>
          <p:cNvSpPr/>
          <p:nvPr/>
        </p:nvSpPr>
        <p:spPr>
          <a:xfrm>
            <a:off x="4657923" y="3575548"/>
            <a:ext cx="304931" cy="301135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42"/>
          <p:cNvSpPr/>
          <p:nvPr/>
        </p:nvSpPr>
        <p:spPr>
          <a:xfrm>
            <a:off x="5131522" y="3561197"/>
            <a:ext cx="292278" cy="326874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2"/>
          <p:cNvSpPr/>
          <p:nvPr/>
        </p:nvSpPr>
        <p:spPr>
          <a:xfrm>
            <a:off x="899901" y="4087956"/>
            <a:ext cx="376202" cy="212150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2"/>
          <p:cNvSpPr/>
          <p:nvPr/>
        </p:nvSpPr>
        <p:spPr>
          <a:xfrm>
            <a:off x="1397539" y="4031852"/>
            <a:ext cx="303249" cy="319282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2"/>
          <p:cNvSpPr/>
          <p:nvPr/>
        </p:nvSpPr>
        <p:spPr>
          <a:xfrm>
            <a:off x="1851743" y="4013723"/>
            <a:ext cx="333599" cy="344154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2"/>
          <p:cNvSpPr/>
          <p:nvPr/>
        </p:nvSpPr>
        <p:spPr>
          <a:xfrm>
            <a:off x="2334614" y="4042823"/>
            <a:ext cx="294393" cy="298188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2"/>
          <p:cNvSpPr/>
          <p:nvPr/>
        </p:nvSpPr>
        <p:spPr>
          <a:xfrm>
            <a:off x="2771104" y="4043673"/>
            <a:ext cx="353860" cy="295224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2"/>
          <p:cNvSpPr/>
          <p:nvPr/>
        </p:nvSpPr>
        <p:spPr>
          <a:xfrm>
            <a:off x="3276749" y="4018368"/>
            <a:ext cx="272883" cy="330236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2"/>
          <p:cNvSpPr/>
          <p:nvPr/>
        </p:nvSpPr>
        <p:spPr>
          <a:xfrm>
            <a:off x="3684989" y="4014572"/>
            <a:ext cx="391818" cy="35554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2"/>
          <p:cNvSpPr/>
          <p:nvPr/>
        </p:nvSpPr>
        <p:spPr>
          <a:xfrm>
            <a:off x="4156056" y="4009078"/>
            <a:ext cx="384643" cy="368194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2"/>
          <p:cNvSpPr/>
          <p:nvPr/>
        </p:nvSpPr>
        <p:spPr>
          <a:xfrm>
            <a:off x="4639777" y="4097229"/>
            <a:ext cx="342057" cy="198232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2"/>
          <p:cNvSpPr/>
          <p:nvPr/>
        </p:nvSpPr>
        <p:spPr>
          <a:xfrm>
            <a:off x="5151765" y="4060953"/>
            <a:ext cx="255169" cy="280059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2"/>
          <p:cNvSpPr/>
          <p:nvPr/>
        </p:nvSpPr>
        <p:spPr>
          <a:xfrm>
            <a:off x="5902517" y="23652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42"/>
          <p:cNvSpPr/>
          <p:nvPr/>
        </p:nvSpPr>
        <p:spPr>
          <a:xfrm>
            <a:off x="6796137" y="2365219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2"/>
          <p:cNvSpPr/>
          <p:nvPr/>
        </p:nvSpPr>
        <p:spPr>
          <a:xfrm>
            <a:off x="6087233" y="2576083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2"/>
          <p:cNvSpPr/>
          <p:nvPr/>
        </p:nvSpPr>
        <p:spPr>
          <a:xfrm>
            <a:off x="7241372" y="2873480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2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"/>
          <p:cNvSpPr txBox="1"/>
          <p:nvPr/>
        </p:nvSpPr>
        <p:spPr>
          <a:xfrm>
            <a:off x="2392450" y="865531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Now you can use any emoji as an icon!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And of course it resizes without losing quality and you can change the color.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How? Follow Google instructions </a:t>
            </a:r>
            <a:r>
              <a:rPr lang="en" u="sng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  <a:hlinkClick r:id="rId3"/>
              </a:rPr>
              <a:t>https://twitter.com/googledocs/status/730087240156643328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377" name="Google Shape;377;p43"/>
          <p:cNvSpPr txBox="1"/>
          <p:nvPr/>
        </p:nvSpPr>
        <p:spPr>
          <a:xfrm>
            <a:off x="1036700" y="2325506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0B5394"/>
                </a:highlight>
                <a:latin typeface="Pangolin"/>
                <a:ea typeface="Pangolin"/>
                <a:cs typeface="Pangolin"/>
                <a:sym typeface="Pangolin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rgbClr val="0B5394"/>
              </a:highlight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378" name="Google Shape;378;p43"/>
          <p:cNvSpPr txBox="1"/>
          <p:nvPr/>
        </p:nvSpPr>
        <p:spPr>
          <a:xfrm>
            <a:off x="877575" y="807671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379" name="Google Shape;379;p4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866375" y="1023310"/>
            <a:ext cx="396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866375" y="1955748"/>
            <a:ext cx="3966600" cy="21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sz="3600" b="1"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5" name="Google Shape;75;p18" descr="Death_to_stock_photography_Vibrant-(10-of-10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2685">
            <a:off x="5487158" y="547376"/>
            <a:ext cx="2825099" cy="282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body" idx="1"/>
          </p:nvPr>
        </p:nvSpPr>
        <p:spPr>
          <a:xfrm>
            <a:off x="962850" y="876850"/>
            <a:ext cx="495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8" name="Google Shape;88;p20"/>
          <p:cNvSpPr/>
          <p:nvPr/>
        </p:nvSpPr>
        <p:spPr>
          <a:xfrm>
            <a:off x="7098300" y="1076881"/>
            <a:ext cx="1281591" cy="129431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Here you have a list of items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And some text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6" name="Google Shape;96;p21" descr="Death_to_stock_communicate_hands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ctrTitle" idx="4294967295"/>
          </p:nvPr>
        </p:nvSpPr>
        <p:spPr>
          <a:xfrm>
            <a:off x="1070800" y="668950"/>
            <a:ext cx="355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02" name="Google Shape;102;p22"/>
          <p:cNvSpPr txBox="1">
            <a:spLocks noGrp="1"/>
          </p:cNvSpPr>
          <p:nvPr>
            <p:ph type="subTitle" idx="4294967295"/>
          </p:nvPr>
        </p:nvSpPr>
        <p:spPr>
          <a:xfrm>
            <a:off x="1070800" y="3057996"/>
            <a:ext cx="3551100" cy="11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03" name="Google Shape;103;p22"/>
          <p:cNvSpPr/>
          <p:nvPr/>
        </p:nvSpPr>
        <p:spPr>
          <a:xfrm>
            <a:off x="6814287" y="1610574"/>
            <a:ext cx="1465647" cy="148511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22"/>
          <p:cNvSpPr/>
          <p:nvPr/>
        </p:nvSpPr>
        <p:spPr>
          <a:xfrm rot="1473029">
            <a:off x="5481677" y="2352112"/>
            <a:ext cx="856929" cy="83471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22"/>
          <p:cNvSpPr/>
          <p:nvPr/>
        </p:nvSpPr>
        <p:spPr>
          <a:xfrm>
            <a:off x="6530815" y="1468646"/>
            <a:ext cx="375163" cy="36456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22"/>
          <p:cNvSpPr/>
          <p:nvPr/>
        </p:nvSpPr>
        <p:spPr>
          <a:xfrm rot="2487027">
            <a:off x="6289570" y="3122809"/>
            <a:ext cx="266888" cy="25934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866375" y="1310800"/>
            <a:ext cx="27309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your content</a:t>
            </a:r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2"/>
          </p:nvPr>
        </p:nvSpPr>
        <p:spPr>
          <a:xfrm>
            <a:off x="3761704" y="1310800"/>
            <a:ext cx="27309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16" name="Google Shape;116;p23" descr="Death_to_stock_communicate_hands_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866375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2"/>
          </p:nvPr>
        </p:nvSpPr>
        <p:spPr>
          <a:xfrm>
            <a:off x="3430687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3"/>
          </p:nvPr>
        </p:nvSpPr>
        <p:spPr>
          <a:xfrm>
            <a:off x="5994999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aqu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1010</Words>
  <Application>Microsoft Office PowerPoint</Application>
  <PresentationFormat>Presentación en pantalla (16:9)</PresentationFormat>
  <Paragraphs>163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Pangolin</vt:lpstr>
      <vt:lpstr>Inconsolata</vt:lpstr>
      <vt:lpstr>Arial</vt:lpstr>
      <vt:lpstr>Jaques template</vt:lpstr>
      <vt:lpstr>Symbols</vt:lpstr>
      <vt:lpstr>Instructions for use</vt:lpstr>
      <vt:lpstr>Hello!</vt:lpstr>
      <vt:lpstr>1. Transition headline</vt:lpstr>
      <vt:lpstr>Presentación de PowerPoint</vt:lpstr>
      <vt:lpstr>This is a slide title</vt:lpstr>
      <vt:lpstr>BIG CONCEPT</vt:lpstr>
      <vt:lpstr>Split your content</vt:lpstr>
      <vt:lpstr>In two or three columns</vt:lpstr>
      <vt:lpstr>A picture is worth a thousand words</vt:lpstr>
      <vt:lpstr>Want big impact? Use big image.</vt:lpstr>
      <vt:lpstr>Charts explain your ideas</vt:lpstr>
      <vt:lpstr>And tables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Symbols</dc:title>
  <dc:creator>Laura</dc:creator>
  <cp:lastModifiedBy>LAURA JIMENEZ FERNANDEZ</cp:lastModifiedBy>
  <cp:revision>2</cp:revision>
  <dcterms:modified xsi:type="dcterms:W3CDTF">2018-10-25T13:09:30Z</dcterms:modified>
</cp:coreProperties>
</file>