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64" r:id="rId3"/>
    <p:sldId id="292" r:id="rId4"/>
    <p:sldId id="273" r:id="rId5"/>
    <p:sldId id="284" r:id="rId6"/>
    <p:sldId id="286" r:id="rId7"/>
    <p:sldId id="287" r:id="rId8"/>
    <p:sldId id="288" r:id="rId9"/>
    <p:sldId id="289" r:id="rId10"/>
    <p:sldId id="290" r:id="rId11"/>
    <p:sldId id="278" r:id="rId12"/>
    <p:sldId id="279" r:id="rId13"/>
    <p:sldId id="291" r:id="rId14"/>
    <p:sldId id="293" r:id="rId15"/>
  </p:sldIdLst>
  <p:sldSz cx="9144000" cy="5143500" type="screen16x9"/>
  <p:notesSz cx="6858000" cy="9144000"/>
  <p:embeddedFontLst>
    <p:embeddedFont>
      <p:font typeface="Pangolin" panose="020B0604020202020204" charset="0"/>
      <p:regular r:id="rId17"/>
    </p:embeddedFont>
    <p:embeddedFont>
      <p:font typeface="Inconsolat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CF8"/>
    <a:srgbClr val="339D03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2. PROPIEDADES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.length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 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 0 para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símbolos</a:t>
            </a:r>
            <a:endParaRPr lang="en-US" sz="20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.prototype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Representa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el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prototipo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constructor Symbol</a:t>
            </a: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371070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Aquí va el </a:t>
            </a:r>
            <a:r>
              <a:rPr lang="es-ES" sz="1000" dirty="0" err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codigo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587941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731520" y="358374"/>
            <a:ext cx="6315456" cy="1190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s-ES" sz="3200" dirty="0"/>
              <a:t>PROPIEDADES: SÍMBOLOS DE ITERACIÓN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•https://developer.mozilla.org/</a:t>
            </a:r>
            <a:r>
              <a:rPr lang="en-US" sz="2000" dirty="0" err="1"/>
              <a:t>es</a:t>
            </a:r>
            <a:r>
              <a:rPr lang="en-US" sz="2000" dirty="0"/>
              <a:t>/docs/Web/JavaScript/</a:t>
            </a:r>
            <a:r>
              <a:rPr lang="en-US" sz="2000" dirty="0" err="1"/>
              <a:t>Referencia</a:t>
            </a:r>
            <a:r>
              <a:rPr lang="en-US" sz="2000" dirty="0"/>
              <a:t>/</a:t>
            </a:r>
            <a:r>
              <a:rPr lang="en-US" sz="2000" dirty="0" err="1"/>
              <a:t>Objetos_globales</a:t>
            </a:r>
            <a:r>
              <a:rPr lang="en-US" sz="2000" dirty="0"/>
              <a:t>/Symbol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s-ES" sz="2000" dirty="0"/>
              <a:t>https://www.keithcirkel.co.uk/metaprogramming-in-es6-symbols/</a:t>
            </a: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8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1. Qué son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•</a:t>
            </a:r>
            <a:r>
              <a:rPr lang="en-US" sz="2000" dirty="0" err="1"/>
              <a:t>Sintaxis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Descripción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323865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2. Propiedades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iteración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expresiones regulares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Otros</a:t>
            </a:r>
            <a:endParaRPr sz="2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6153494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3. Usos de los Symbol</a:t>
            </a:r>
            <a:endParaRPr sz="2000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4. Referencias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0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ÍNDICE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866375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3430687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3"/>
          </p:nvPr>
        </p:nvSpPr>
        <p:spPr>
          <a:xfrm>
            <a:off x="5995000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866375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3430687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3"/>
          </p:nvPr>
        </p:nvSpPr>
        <p:spPr>
          <a:xfrm>
            <a:off x="5995000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1.QUÉ SON LOS SYMBOL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e </a:t>
            </a:r>
            <a:r>
              <a:rPr lang="en-US" sz="2000" dirty="0" err="1"/>
              <a:t>inmutables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identificador</a:t>
            </a:r>
            <a:r>
              <a:rPr lang="en-US" sz="2000" dirty="0"/>
              <a:t> (String)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•Se </a:t>
            </a:r>
            <a:r>
              <a:rPr lang="en-US" sz="2000" dirty="0" err="1"/>
              <a:t>suelen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 y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para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1. QUÉ SON LOS SYMBOL: 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Sirve</a:t>
            </a:r>
            <a:r>
              <a:rPr lang="en-US" sz="2000" dirty="0"/>
              <a:t> </a:t>
            </a:r>
            <a:r>
              <a:rPr lang="en-US" sz="2000" dirty="0" err="1"/>
              <a:t>únicamente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r>
              <a:rPr lang="en-US" sz="2000" dirty="0"/>
              <a:t> del </a:t>
            </a:r>
            <a:r>
              <a:rPr lang="en-US" sz="2000" dirty="0" err="1"/>
              <a:t>símbolo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depurar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rgbClr val="339D03"/>
                </a:solidFill>
              </a:rPr>
              <a:t>[description]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3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•Para </a:t>
            </a: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símbolo</a:t>
            </a:r>
            <a:r>
              <a:rPr lang="en-US" sz="2000" dirty="0"/>
              <a:t>, se llama a la </a:t>
            </a:r>
            <a:r>
              <a:rPr lang="en-US" sz="2000" dirty="0" err="1"/>
              <a:t>función</a:t>
            </a:r>
            <a:r>
              <a:rPr lang="en-US" sz="2000" dirty="0"/>
              <a:t> Symbol( )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1 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sym1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); 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2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sym2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3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sym3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00EE6-B4FE-4399-8779-EC374498BC84}"/>
              </a:ext>
            </a:extLst>
          </p:cNvPr>
          <p:cNvCxnSpPr/>
          <p:nvPr/>
        </p:nvCxnSpPr>
        <p:spPr>
          <a:xfrm>
            <a:off x="3255264" y="2609088"/>
            <a:ext cx="0" cy="9509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•Dos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Symbol 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 ===</a:t>
            </a:r>
            <a:r>
              <a:rPr lang="en-US" sz="2000" b="1" dirty="0">
                <a:solidFill>
                  <a:srgbClr val="F56CF8"/>
                </a:solidFill>
              </a:rPr>
              <a:t> 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  // false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316480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•NO </a:t>
            </a:r>
            <a:r>
              <a:rPr lang="en-US" sz="2000" dirty="0" err="1"/>
              <a:t>hacer</a:t>
            </a:r>
            <a:r>
              <a:rPr lang="en-US" sz="2000" dirty="0"/>
              <a:t> un new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lanzará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dirty="0" err="1">
                <a:sym typeface="Wingdings" panose="05000000000000000000" pitchFamily="2" charset="2"/>
              </a:rPr>
              <a:t>TypeError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sym</a:t>
            </a:r>
            <a:r>
              <a:rPr lang="en-US" sz="2000" b="1" dirty="0">
                <a:solidFill>
                  <a:schemeClr val="bg2"/>
                </a:solidFill>
              </a:rPr>
              <a:t> =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new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Symbol( </a:t>
            </a:r>
            <a:r>
              <a:rPr lang="en-US" sz="2000" b="1" dirty="0">
                <a:solidFill>
                  <a:srgbClr val="339D03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);  //  Type Error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208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469</Words>
  <Application>Microsoft Office PowerPoint</Application>
  <PresentationFormat>Presentación en pantalla (16:9)</PresentationFormat>
  <Paragraphs>91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Pangolin</vt:lpstr>
      <vt:lpstr>Inconsolata</vt:lpstr>
      <vt:lpstr>Arial</vt:lpstr>
      <vt:lpstr>Wingdings</vt:lpstr>
      <vt:lpstr>Jaques template</vt:lpstr>
      <vt:lpstr>Symbols</vt:lpstr>
      <vt:lpstr>ÍNDICE</vt:lpstr>
      <vt:lpstr>ÍNDICE</vt:lpstr>
      <vt:lpstr>ÍNDICE</vt:lpstr>
      <vt:lpstr>1.QUÉ SON LOS SYMBOL</vt:lpstr>
      <vt:lpstr>1. QUÉ SON LOS SYMBOL: SINTAXIS</vt:lpstr>
      <vt:lpstr>1. QUÉ SON LOS SYMBOL: DESCRIPCIÓN</vt:lpstr>
      <vt:lpstr>1. QUÉ SON LOS SYMBOL: DESCRIPCIÓN</vt:lpstr>
      <vt:lpstr>1. QUÉ SON LOS SYMBOL: DESCRIPCIÓN</vt:lpstr>
      <vt:lpstr>2. PROPIEDADES</vt:lpstr>
      <vt:lpstr>2. PROPIEDADES: SÍMBOLOS DE ITERACIÓN</vt:lpstr>
      <vt:lpstr>Presentación de PowerPoint</vt:lpstr>
      <vt:lpstr>REFERENCIAS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Laura</cp:lastModifiedBy>
  <cp:revision>8</cp:revision>
  <dcterms:modified xsi:type="dcterms:W3CDTF">2018-10-27T17:21:13Z</dcterms:modified>
</cp:coreProperties>
</file>