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6" r:id="rId18"/>
    <p:sldId id="265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3F113-3530-4ACE-AA29-9A178B722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E75EA-4FEA-49FC-AA4C-0DD47A4AB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2249E-4AE9-4387-B065-9F84E9C2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3596-4160-4833-8FDD-E73CE7322D3E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8AAA4-AB9F-46A0-8974-FA189D18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3F800-E3AE-4461-BE70-F122D87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A52B-53AC-4419-ACE4-61BB16CC6F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3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6C455-08A9-4DE3-A143-A3EC01B4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CF0262-C2C4-406A-B2AE-65EDB6CB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624FE3-6C07-4B55-ADC9-4E3CBC8E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3596-4160-4833-8FDD-E73CE7322D3E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21F37-7591-4B59-B72A-CC02D913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891CA3-0A16-4FDE-86A7-AE39F47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A52B-53AC-4419-ACE4-61BB16CC6F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92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426523-D1F4-48A8-B9A9-4F430A33C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A4DF21-F07E-4379-A3B4-AC3C429C8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8374A9-0853-48CE-82C5-96106745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3596-4160-4833-8FDD-E73CE7322D3E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439121-D918-4819-9E80-60B50407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29B099-E9D8-44EF-B19D-FBAD2222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A52B-53AC-4419-ACE4-61BB16CC6F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6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C8EF4-62BF-4BF3-88A5-54C5452E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E1EDA-D583-4B1C-BB27-4A9AB3B2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F2D865-A65E-4BDC-BA1A-2BF86226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3596-4160-4833-8FDD-E73CE7322D3E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D872B-F2C2-4A7B-AD91-A19A16B0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698EC6-00D8-4DF2-95A4-C85D00A8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A52B-53AC-4419-ACE4-61BB16CC6F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61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D3E76-A6B3-48A6-8F31-EBFF18B0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D73F4A-7628-4321-999A-30383BAF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C2015-FF2D-496D-A55E-9959E965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3596-4160-4833-8FDD-E73CE7322D3E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43A38-2A4E-4EA2-91CF-78EFD940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9CF251-0943-4C51-AE0C-A9770C40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A52B-53AC-4419-ACE4-61BB16CC6F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84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454BF-464B-450E-8FE7-7A8BCBE2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D79CA-D9BB-4F70-B96E-3565C8FFE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E0F2B3-0F2A-4E16-AA27-77F42C28C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6EC44E-C841-4A3B-BB5A-E9A257C5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3596-4160-4833-8FDD-E73CE7322D3E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445EC4-6C47-4322-815B-975E4185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1C36C6-CC19-42EA-9641-BA3CD811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A52B-53AC-4419-ACE4-61BB16CC6F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59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070C-90F6-4558-B652-950D5F10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F9EDEA-C0E9-4775-81D7-46D67ECA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C07FC-3F12-4875-9EE1-D7D9B0005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60D362-12A7-4AFD-AE71-01215E5D0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DCA1F4-8589-4F3D-BB48-D9143E20D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EA3B6D-627A-4684-A41F-AC4C72CC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3596-4160-4833-8FDD-E73CE7322D3E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82568D-F4F5-40EC-9FD6-8A87CF5E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237B73-1328-416C-A1AE-78D51EB4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A52B-53AC-4419-ACE4-61BB16CC6F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22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51846-F15F-4EFC-8C97-3BD3042C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D056B9-E6EE-4E7B-82D1-F1B1B30B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3596-4160-4833-8FDD-E73CE7322D3E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5A2FBD-06EF-44B0-A376-B0D2A1C4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C03B47-A438-44AD-82EF-A3C20900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A52B-53AC-4419-ACE4-61BB16CC6F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14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81BD88-FFF8-4B69-ADA8-3ED24188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3596-4160-4833-8FDD-E73CE7322D3E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5192BD-9A99-4AA1-B5D5-FF57A04A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638204-CB91-4DA1-855B-D5FC950F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A52B-53AC-4419-ACE4-61BB16CC6F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28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6BB5E-66B0-479F-B2B7-CAF2E480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1287A0-F06D-4017-988E-4F60BB37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C5FD3E-4B35-4FCF-9C97-0A594C07D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E10E1E-DB5C-4EB3-A43B-2FD911EE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3596-4160-4833-8FDD-E73CE7322D3E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73CA08-EC87-4281-A8B3-660CAD72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831175-4392-4213-A45D-0A76F1F1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A52B-53AC-4419-ACE4-61BB16CC6F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57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FA9DF-A7D3-47D7-9108-77EB732E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1BBF0D-44BF-4A29-AD0B-F1422997E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5F973C-AE97-461F-B541-EDBE8ACC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94AE89-8425-434E-BA54-BB6D3688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3596-4160-4833-8FDD-E73CE7322D3E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2A2635-7C6F-4CE9-BC38-EC2D52FF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70922C-4A8A-467C-98D3-ABD82169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A52B-53AC-4419-ACE4-61BB16CC6F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30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ED7346-7ACB-4C5F-96D9-6AE215D8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6AF9C4-EC0E-470E-AF9A-7B8C27556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51F122-634D-44FA-BB2B-357BC6A64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3596-4160-4833-8FDD-E73CE7322D3E}" type="datetimeFigureOut">
              <a:rPr lang="es-ES" smtClean="0"/>
              <a:t>25/10/2018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E799C-D3BD-4967-B4F3-7BFD9092B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58580D-3538-4B49-9F97-1D65663CF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A52B-53AC-4419-ACE4-61BB16CC6F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43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s/docs/Web/JavaScript/Referencia/Objetos_globales/Symbo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8902C-5E17-47CD-8756-7FFE40709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Symbol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DF0E5-064A-427C-B70A-A5666515F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3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6EBD1-F039-41E3-A0F4-1AB63A9C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Propiedades: Símbolos de expresiones regulares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D105F-C1A2-4DB9-BDC3-B64E4DB7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Symbol.match</a:t>
            </a:r>
            <a:r>
              <a:rPr lang="es-ES" dirty="0"/>
              <a:t> -&gt; Método que comprueba si iguala a un </a:t>
            </a:r>
            <a:r>
              <a:rPr lang="es-ES" dirty="0" err="1"/>
              <a:t>String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C549AF-586B-41DA-956B-69C8B50EA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38831" r="57499" b="19064"/>
          <a:stretch/>
        </p:blipFill>
        <p:spPr>
          <a:xfrm>
            <a:off x="2502568" y="2401003"/>
            <a:ext cx="6192253" cy="39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8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C7E46-B5A5-4195-8428-3AEDA3FF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Propiedades: Símbolos de expresiones regulares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85676-098D-4443-95AC-78A8DFE9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Symbol.replace</a:t>
            </a:r>
            <a:r>
              <a:rPr lang="es-ES" dirty="0"/>
              <a:t> -&gt; Reemplaza los </a:t>
            </a:r>
            <a:r>
              <a:rPr lang="es-ES" dirty="0" err="1"/>
              <a:t>substring</a:t>
            </a:r>
            <a:r>
              <a:rPr lang="es-ES" dirty="0"/>
              <a:t> de un </a:t>
            </a:r>
            <a:r>
              <a:rPr lang="es-ES" dirty="0" err="1"/>
              <a:t>string</a:t>
            </a:r>
            <a:r>
              <a:rPr lang="es-ES" dirty="0"/>
              <a:t> que coinciden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3A0EDD-B1E0-4E53-80AE-D3C22F994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" t="23568" r="56765" b="18980"/>
          <a:stretch/>
        </p:blipFill>
        <p:spPr>
          <a:xfrm>
            <a:off x="3128212" y="2259208"/>
            <a:ext cx="5422232" cy="459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F83E2-DCB3-4E7F-AFF4-7EB641FD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Propiedades: Símbolos de expresiones regulares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57CD7-9B83-466F-A55C-ECF32D53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Symbol.search</a:t>
            </a:r>
            <a:r>
              <a:rPr lang="es-ES" dirty="0"/>
              <a:t> -&gt; Devuelve el índice dentro del </a:t>
            </a:r>
            <a:r>
              <a:rPr lang="es-ES" dirty="0" err="1"/>
              <a:t>String</a:t>
            </a:r>
            <a:r>
              <a:rPr lang="es-ES" dirty="0"/>
              <a:t> si encuentra un </a:t>
            </a:r>
            <a:r>
              <a:rPr lang="es-ES" dirty="0" err="1"/>
              <a:t>String</a:t>
            </a:r>
            <a:r>
              <a:rPr lang="es-ES" dirty="0"/>
              <a:t> que coincida con su descripción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1C1993-0ED3-4F53-A2CB-28DE62073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4" t="41568" r="57206" b="20936"/>
          <a:stretch/>
        </p:blipFill>
        <p:spPr>
          <a:xfrm>
            <a:off x="2743200" y="2880102"/>
            <a:ext cx="6240379" cy="35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1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48E77-4A4D-40F2-841F-22009057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Propiedades: Símbolos de expresiones regulares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3AC1F-B7EB-4E49-B205-560709D0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Symbol.Split</a:t>
            </a:r>
            <a:r>
              <a:rPr lang="es-ES" dirty="0"/>
              <a:t> -&gt; Elimina la cadena seleccionada del </a:t>
            </a:r>
            <a:r>
              <a:rPr lang="es-ES" dirty="0" err="1"/>
              <a:t>String</a:t>
            </a:r>
            <a:r>
              <a:rPr lang="es-ES" dirty="0"/>
              <a:t> si forma parte de este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EF397F-8E14-4B42-84A3-48D1F996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t="41961" r="57427" b="17193"/>
          <a:stretch/>
        </p:blipFill>
        <p:spPr>
          <a:xfrm>
            <a:off x="3625516" y="3375728"/>
            <a:ext cx="5342021" cy="32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5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C66FA-597F-4DB1-B9A7-9A095CCB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Propiedades: Otros símbolos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668AE-1487-4079-8C1E-C09A5EFD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Symbol.toPrimitive</a:t>
            </a:r>
            <a:r>
              <a:rPr lang="es-ES" dirty="0"/>
              <a:t> -&gt; Convierte un objeto en un valor primitivo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F613DD-FE21-4C58-9071-43C4A0D5D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0" t="17255" r="46837" b="38011"/>
          <a:stretch/>
        </p:blipFill>
        <p:spPr>
          <a:xfrm>
            <a:off x="3384884" y="2467385"/>
            <a:ext cx="5358063" cy="38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6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5157-46CA-45E3-8FC7-E4193B45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Propiedades: Otros símbolos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907DE-A083-4956-A1B3-8DA20E09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Más:</a:t>
            </a:r>
          </a:p>
          <a:p>
            <a:pPr marL="0" indent="0">
              <a:buNone/>
            </a:pPr>
            <a:r>
              <a:rPr lang="es-ES" dirty="0"/>
              <a:t>https://developer.mozilla.org/es/docs/Web/JavaScript/Referencia/Objetos_globales/Symbol</a:t>
            </a:r>
          </a:p>
        </p:txBody>
      </p:sp>
    </p:spTree>
    <p:extLst>
      <p:ext uri="{BB962C8B-B14F-4D97-AF65-F5344CB8AC3E}">
        <p14:creationId xmlns:p14="http://schemas.microsoft.com/office/powerpoint/2010/main" val="107189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19EB3-0F06-4B8E-A7AE-E71FC5D1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Usos de los Symbols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2B4DD-662E-41DE-8E2D-6E121339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50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E9794-B0D3-429B-9908-335D1E31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4B60B4-A3B1-4AFB-9A57-B243B077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https://developer.mozilla.org/es/docs/Web/JavaScript/Referencia/Objetos_globales/Symbol</a:t>
            </a:r>
            <a:endParaRPr lang="es-ES" dirty="0"/>
          </a:p>
          <a:p>
            <a:endParaRPr lang="es-ES" dirty="0"/>
          </a:p>
          <a:p>
            <a:r>
              <a:rPr lang="es-ES" dirty="0"/>
              <a:t>https://www.keithcirkel.co.uk/metaprogramming-in-es6-symbols/</a:t>
            </a:r>
          </a:p>
        </p:txBody>
      </p:sp>
    </p:spTree>
    <p:extLst>
      <p:ext uri="{BB962C8B-B14F-4D97-AF65-F5344CB8AC3E}">
        <p14:creationId xmlns:p14="http://schemas.microsoft.com/office/powerpoint/2010/main" val="190982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A8A4A-C22A-4AB2-9A43-83D8BBE7D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472321-1061-451A-979F-D13AF1BAF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21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DDB6F-28F1-47E8-9D7C-73D1EB11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8FEA9F-5FA5-4584-A372-B2C49272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802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Qué son los Symbol</a:t>
            </a:r>
          </a:p>
          <a:p>
            <a:endParaRPr lang="es-ES" dirty="0"/>
          </a:p>
          <a:p>
            <a:r>
              <a:rPr lang="es-ES" dirty="0"/>
              <a:t>Sintaxis</a:t>
            </a:r>
          </a:p>
          <a:p>
            <a:endParaRPr lang="es-ES" dirty="0"/>
          </a:p>
          <a:p>
            <a:r>
              <a:rPr lang="es-ES" dirty="0"/>
              <a:t>Descripción</a:t>
            </a:r>
          </a:p>
          <a:p>
            <a:endParaRPr lang="es-ES" dirty="0"/>
          </a:p>
          <a:p>
            <a:r>
              <a:rPr lang="es-ES" dirty="0"/>
              <a:t>Propiedades</a:t>
            </a:r>
          </a:p>
          <a:p>
            <a:pPr lvl="1"/>
            <a:r>
              <a:rPr lang="es-ES" dirty="0"/>
              <a:t>Símbolos de iteración</a:t>
            </a:r>
          </a:p>
          <a:p>
            <a:pPr lvl="1"/>
            <a:r>
              <a:rPr lang="es-ES" dirty="0"/>
              <a:t>Símbolos de expresiones regulares</a:t>
            </a:r>
          </a:p>
          <a:p>
            <a:pPr lvl="1"/>
            <a:r>
              <a:rPr lang="es-ES" dirty="0"/>
              <a:t>Otros símbolos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Usos de los Symbol</a:t>
            </a:r>
          </a:p>
        </p:txBody>
      </p:sp>
    </p:spTree>
    <p:extLst>
      <p:ext uri="{BB962C8B-B14F-4D97-AF65-F5344CB8AC3E}">
        <p14:creationId xmlns:p14="http://schemas.microsoft.com/office/powerpoint/2010/main" val="348357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C4290-94F7-4AAF-9171-4814584D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son los symbol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67F67-AF54-4159-8402-CD9C0D2D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Tipo </a:t>
            </a:r>
            <a:r>
              <a:rPr lang="es-ES" b="1" dirty="0"/>
              <a:t>primitivo</a:t>
            </a:r>
          </a:p>
          <a:p>
            <a:endParaRPr lang="es-ES" dirty="0"/>
          </a:p>
          <a:p>
            <a:r>
              <a:rPr lang="es-ES" dirty="0"/>
              <a:t>Valores únicos e inmutables</a:t>
            </a:r>
          </a:p>
          <a:p>
            <a:endParaRPr lang="es-ES" dirty="0"/>
          </a:p>
          <a:p>
            <a:r>
              <a:rPr lang="es-ES" dirty="0"/>
              <a:t>Puede tener un identificador (</a:t>
            </a:r>
            <a:r>
              <a:rPr lang="es-ES" dirty="0" err="1"/>
              <a:t>String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Normalmente se usan en clases y objetos existentes para cambiar su comportamiento</a:t>
            </a:r>
          </a:p>
        </p:txBody>
      </p:sp>
    </p:spTree>
    <p:extLst>
      <p:ext uri="{BB962C8B-B14F-4D97-AF65-F5344CB8AC3E}">
        <p14:creationId xmlns:p14="http://schemas.microsoft.com/office/powerpoint/2010/main" val="274143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A40E9-156D-4C85-B1E2-AD137109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B7B1634-8221-4F4D-B097-0F0EAE04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descripción es opcional.</a:t>
            </a:r>
          </a:p>
          <a:p>
            <a:endParaRPr lang="es-ES" dirty="0"/>
          </a:p>
          <a:p>
            <a:r>
              <a:rPr lang="es-ES" dirty="0"/>
              <a:t>Sirve únicamente como descripción del símbolo -&gt; depurar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1F0C0061-3A64-4A03-9584-15DDEB67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3" t="40238" r="72403" b="54572"/>
          <a:stretch/>
        </p:blipFill>
        <p:spPr>
          <a:xfrm>
            <a:off x="1138989" y="4001294"/>
            <a:ext cx="60960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2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FD663-469C-4B5B-A6CE-2C61E2BF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941B7-7659-44A1-9712-E4970167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crear un nuevo símbolo, se llama a la función Symbol( 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CB757E-C761-4001-894B-849651A18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5" t="60783" r="67105" b="28890"/>
          <a:stretch/>
        </p:blipFill>
        <p:spPr>
          <a:xfrm>
            <a:off x="1780673" y="3224463"/>
            <a:ext cx="5202494" cy="16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984F7-F738-468B-B37C-AF97E04F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62E1F-559D-4087-9B03-416EE290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Dos símbolos distintos pueden tener la misma descripción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8313DF-EFA7-4DF2-BA23-ADE72B4AB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2" t="61569" r="54779" b="32865"/>
          <a:stretch/>
        </p:blipFill>
        <p:spPr>
          <a:xfrm>
            <a:off x="994609" y="3429000"/>
            <a:ext cx="9176752" cy="9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9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117C7-0B10-4EDA-8192-B537C87C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F2B2C-C38E-4766-9F7E-D8ECAF3C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hacer un new –&gt; Lanzará un </a:t>
            </a:r>
            <a:r>
              <a:rPr lang="es-ES" dirty="0" err="1"/>
              <a:t>TypeError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45205F-88F4-4DB6-93F0-3B6FB8934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7" t="63529" r="56323" b="30527"/>
          <a:stretch/>
        </p:blipFill>
        <p:spPr>
          <a:xfrm>
            <a:off x="978568" y="3429000"/>
            <a:ext cx="8886113" cy="102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5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1F429-645A-401D-94A5-B5D4C129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EED0F-1DF6-42DB-A433-4EF7C249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 err="1"/>
              <a:t>Symbol.length</a:t>
            </a:r>
            <a:r>
              <a:rPr lang="es-ES" dirty="0"/>
              <a:t>  // -&gt; 0 para todos los símbolos, es una </a:t>
            </a:r>
            <a:r>
              <a:rPr lang="es-ES" b="1" dirty="0"/>
              <a:t>mierda inútil</a:t>
            </a:r>
          </a:p>
          <a:p>
            <a:pPr marL="0" indent="0">
              <a:buNone/>
            </a:pPr>
            <a:endParaRPr lang="es-ES" b="1" dirty="0"/>
          </a:p>
          <a:p>
            <a:endParaRPr lang="es-ES" dirty="0"/>
          </a:p>
          <a:p>
            <a:r>
              <a:rPr lang="es-ES" dirty="0" err="1"/>
              <a:t>Symbol.prototype</a:t>
            </a:r>
            <a:r>
              <a:rPr lang="es-ES" dirty="0"/>
              <a:t> // -&gt; Representa el prototipo constructor Symbol</a:t>
            </a:r>
          </a:p>
        </p:txBody>
      </p:sp>
    </p:spTree>
    <p:extLst>
      <p:ext uri="{BB962C8B-B14F-4D97-AF65-F5344CB8AC3E}">
        <p14:creationId xmlns:p14="http://schemas.microsoft.com/office/powerpoint/2010/main" val="175827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F0114-9C97-47E0-A313-35BD988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Propiedades: Símbolos de iteración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9877DA-020F-40B0-9E9C-85268D83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Symbol.iterator</a:t>
            </a:r>
            <a:r>
              <a:rPr lang="es-ES" dirty="0"/>
              <a:t>    -&gt; los objetos que usen  el </a:t>
            </a:r>
            <a:r>
              <a:rPr lang="es-ES" dirty="0" err="1"/>
              <a:t>Symbol.iterator</a:t>
            </a:r>
            <a:r>
              <a:rPr lang="es-ES" dirty="0"/>
              <a:t>, pueden “</a:t>
            </a:r>
            <a:r>
              <a:rPr lang="es-ES" dirty="0" err="1"/>
              <a:t>sobreescribir</a:t>
            </a:r>
            <a:r>
              <a:rPr lang="es-ES" dirty="0"/>
              <a:t>” el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of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F4DC39-D87E-4B95-AEBF-F79D09EED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4" t="36551" r="62241" b="22562"/>
          <a:stretch/>
        </p:blipFill>
        <p:spPr>
          <a:xfrm>
            <a:off x="2695073" y="2959387"/>
            <a:ext cx="5775159" cy="35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64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315</Words>
  <Application>Microsoft Office PowerPoint</Application>
  <PresentationFormat>Panorámica</PresentationFormat>
  <Paragraphs>65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Symbol</vt:lpstr>
      <vt:lpstr>ÍNDICE</vt:lpstr>
      <vt:lpstr>Qué son los symbol</vt:lpstr>
      <vt:lpstr>Sintaxis</vt:lpstr>
      <vt:lpstr>Descripción</vt:lpstr>
      <vt:lpstr>Descripción</vt:lpstr>
      <vt:lpstr>Descripción</vt:lpstr>
      <vt:lpstr>Propiedades</vt:lpstr>
      <vt:lpstr>Propiedades: Símbolos de iteración</vt:lpstr>
      <vt:lpstr>Propiedades: Símbolos de expresiones regulares</vt:lpstr>
      <vt:lpstr>Propiedades: Símbolos de expresiones regulares</vt:lpstr>
      <vt:lpstr>Propiedades: Símbolos de expresiones regulares</vt:lpstr>
      <vt:lpstr>Propiedades: Símbolos de expresiones regulares</vt:lpstr>
      <vt:lpstr>Propiedades: Otros símbolos</vt:lpstr>
      <vt:lpstr>Propiedades: Otros símbolos</vt:lpstr>
      <vt:lpstr>Usos de los Symbols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</dc:title>
  <dc:creator>Laura</dc:creator>
  <cp:lastModifiedBy>Laura</cp:lastModifiedBy>
  <cp:revision>8</cp:revision>
  <dcterms:created xsi:type="dcterms:W3CDTF">2018-10-25T08:19:41Z</dcterms:created>
  <dcterms:modified xsi:type="dcterms:W3CDTF">2018-10-25T09:44:44Z</dcterms:modified>
</cp:coreProperties>
</file>