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91" r:id="rId22"/>
    <p:sldId id="293" r:id="rId23"/>
  </p:sldIdLst>
  <p:sldSz cx="9144000" cy="5143500" type="screen16x9"/>
  <p:notesSz cx="6858000" cy="9144000"/>
  <p:embeddedFontLst>
    <p:embeddedFont>
      <p:font typeface="Inconsolata" panose="020B0604020202020204" charset="0"/>
      <p:regular r:id="rId25"/>
      <p:bold r:id="rId26"/>
    </p:embeddedFont>
    <p:embeddedFont>
      <p:font typeface="Pangolin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03"/>
    <a:srgbClr val="F56CF8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3724722" y="982134"/>
            <a:ext cx="4687758" cy="35383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40" y="1150650"/>
            <a:ext cx="4309484" cy="273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7"/>
            <a:ext cx="3906528" cy="24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02" y="1373143"/>
            <a:ext cx="3935153" cy="2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63322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53297" y="1613375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66050"/>
            <a:ext cx="3919757" cy="24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principales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D9CB0-D542-4FC1-9741-AAA6D6E5A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C09813-4AF2-4EDD-8E30-1D2D8AFC919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VALORES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STRING 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E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INTEGER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CONSTANTES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545ECA3-98A3-49CC-830E-7ACA9185B586}"/>
              </a:ext>
            </a:extLst>
          </p:cNvPr>
          <p:cNvSpPr/>
          <p:nvPr/>
        </p:nvSpPr>
        <p:spPr>
          <a:xfrm>
            <a:off x="4374497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785C85CB-2FCE-4D72-BD41-0231BE22243D}"/>
              </a:ext>
            </a:extLst>
          </p:cNvPr>
          <p:cNvSpPr txBox="1">
            <a:spLocks/>
          </p:cNvSpPr>
          <p:nvPr/>
        </p:nvSpPr>
        <p:spPr>
          <a:xfrm>
            <a:off x="1132189" y="2193203"/>
            <a:ext cx="2501700" cy="23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En vez de asignar valores </a:t>
            </a:r>
            <a:r>
              <a:rPr lang="es-ES" i="1" dirty="0" err="1"/>
              <a:t>String</a:t>
            </a:r>
            <a:r>
              <a:rPr lang="es-ES" dirty="0"/>
              <a:t>  o </a:t>
            </a:r>
            <a:r>
              <a:rPr lang="es-ES" i="1" dirty="0" err="1"/>
              <a:t>Integer</a:t>
            </a:r>
            <a:r>
              <a:rPr lang="es-ES" dirty="0"/>
              <a:t> que no son únicos, se pueden usar los Symbol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663C19-D37B-4A8D-9232-48127248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80" y="1360968"/>
            <a:ext cx="3862175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5966C-4BC9-4659-AF15-53461D4A6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F8D1327-15D2-4C52-962D-46093E53EFD9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GUARDAR METADATA EN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OBJETOS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A913B7C9-93DE-4603-862A-7F77A1515AF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CDD8BBF9-2365-47B9-9B0C-596CCBCCE118}"/>
              </a:ext>
            </a:extLst>
          </p:cNvPr>
          <p:cNvSpPr txBox="1">
            <a:spLocks/>
          </p:cNvSpPr>
          <p:nvPr/>
        </p:nvSpPr>
        <p:spPr>
          <a:xfrm>
            <a:off x="866375" y="2206443"/>
            <a:ext cx="2501700" cy="238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Para acceder a los Symbols se usa </a:t>
            </a:r>
            <a:r>
              <a:rPr lang="es-ES" dirty="0" err="1">
                <a:solidFill>
                  <a:srgbClr val="F56CF8"/>
                </a:solidFill>
              </a:rPr>
              <a:t>Object</a:t>
            </a:r>
            <a:r>
              <a:rPr lang="es-ES" dirty="0" err="1"/>
              <a:t>.</a:t>
            </a:r>
            <a:r>
              <a:rPr lang="es-ES" dirty="0" err="1">
                <a:solidFill>
                  <a:srgbClr val="339D03"/>
                </a:solidFill>
              </a:rPr>
              <a:t>getOwnPropertySymbols</a:t>
            </a:r>
            <a:r>
              <a:rPr lang="es-ES" dirty="0">
                <a:solidFill>
                  <a:srgbClr val="339D03"/>
                </a:solidFill>
              </a:rPr>
              <a:t>( ) </a:t>
            </a:r>
            <a:r>
              <a:rPr lang="es-ES" dirty="0">
                <a:solidFill>
                  <a:schemeClr val="bg2"/>
                </a:solidFill>
              </a:rPr>
              <a:t>//</a:t>
            </a:r>
            <a:r>
              <a:rPr lang="es-ES" dirty="0">
                <a:solidFill>
                  <a:schemeClr val="bg2"/>
                </a:solidFill>
                <a:sym typeface="Wingdings" panose="05000000000000000000" pitchFamily="2" charset="2"/>
              </a:rPr>
              <a:t> Se añade una capa oculta a los </a:t>
            </a:r>
            <a:r>
              <a:rPr lang="es-ES">
                <a:solidFill>
                  <a:schemeClr val="bg2"/>
                </a:solidFill>
                <a:sym typeface="Wingdings" panose="05000000000000000000" pitchFamily="2" charset="2"/>
              </a:rPr>
              <a:t>Objects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344259-CCA8-45B6-ACD9-CECF658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7" y="1366004"/>
            <a:ext cx="3870251" cy="24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254853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084482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i="1" dirty="0"/>
              <a:t>Strings  </a:t>
            </a:r>
            <a:r>
              <a:rPr lang="en-US" sz="2000" dirty="0"/>
              <a:t>o </a:t>
            </a:r>
            <a:r>
              <a:rPr lang="en-US" sz="2000" i="1" dirty="0"/>
              <a:t>Integers</a:t>
            </a:r>
          </a:p>
          <a:p>
            <a:pPr marL="0" lvl="0" indent="0">
              <a:buNone/>
            </a:pPr>
            <a:endParaRPr lang="en-US" sz="2000" b="1" i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Guardar</a:t>
            </a:r>
            <a:r>
              <a:rPr lang="en-US" sz="2000" dirty="0"/>
              <a:t> metadata de </a:t>
            </a:r>
            <a:r>
              <a:rPr lang="en-US" sz="2000" dirty="0" err="1"/>
              <a:t>Objetos</a:t>
            </a:r>
            <a:endParaRPr lang="es-ES"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581</Words>
  <Application>Microsoft Office PowerPoint</Application>
  <PresentationFormat>Presentación en pantalla (16:9)</PresentationFormat>
  <Paragraphs>127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Wingdings</vt:lpstr>
      <vt:lpstr>Pangolin</vt:lpstr>
      <vt:lpstr>Arial</vt:lpstr>
      <vt:lpstr>Inconsolata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 JIMENEZ FERNANDEZ</cp:lastModifiedBy>
  <cp:revision>26</cp:revision>
  <dcterms:modified xsi:type="dcterms:W3CDTF">2018-10-30T16:18:40Z</dcterms:modified>
</cp:coreProperties>
</file>