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sz="4000" kern="1200" baseline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Digital image semantic segmentation based on deep learning artificial neural network</a:t>
            </a:r>
            <a:endParaRPr sz="4000" kern="1200" baseline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075" name="副标题 3074"/>
          <p:cNvSpPr>
            <a:spLocks noGrp="1"/>
          </p:cNvSpPr>
          <p:nvPr>
            <p:ph type="subTitle" idx="1"/>
          </p:nvPr>
        </p:nvSpPr>
        <p:spPr>
          <a:xfrm>
            <a:off x="1371600" y="4253865"/>
            <a:ext cx="6400800" cy="1384935"/>
          </a:xfrm>
        </p:spPr>
        <p:txBody>
          <a:bodyPr/>
          <a:p>
            <a:pPr indent="457200" defTabSz="914400">
              <a:buClrTx/>
              <a:buSzTx/>
              <a:buFontTx/>
            </a:pPr>
            <a:r>
              <a:rPr lang="en-US" altLang="zh-CN" sz="3200" kern="1200" baseline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</a:t>
            </a:r>
            <a:r>
              <a:rPr lang="en-US" altLang="zh-CN" sz="2000" kern="1200" baseline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  He Yiming</a:t>
            </a:r>
            <a:endParaRPr lang="en-US" altLang="zh-CN" sz="2000" kern="1200" baseline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528955"/>
            <a:ext cx="6858000" cy="671195"/>
          </a:xfrm>
        </p:spPr>
        <p:txBody>
          <a:bodyPr/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ntroduce</a:t>
            </a:r>
            <a:endParaRPr lang="zh-CN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1348105"/>
            <a:ext cx="6858000" cy="4594225"/>
          </a:xfrm>
        </p:spPr>
        <p:txBody>
          <a:bodyPr/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Image semantic segmentation is the cornerstone of image understanding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It plays a key role in autonomous driving systems, drone applications, and wearable device applications.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Before the application of deep learning in image semantic segmentation, image segmentation is mostly based on the low-order visual information of image pixels themselves.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After deep learning is applied to image semantic segmentation,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ull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onvolutional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sz="2400">
                <a:latin typeface="Times New Roman" panose="02020603050405020304" charset="0"/>
                <a:cs typeface="Times New Roman" panose="02020603050405020304" charset="0"/>
              </a:rPr>
              <a:t>etworks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developed based on convolutional neural network has become one of the commonly used methods.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692785"/>
            <a:ext cx="6858000" cy="791845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1638300"/>
            <a:ext cx="6858635" cy="2256790"/>
          </a:xfrm>
        </p:spPr>
        <p:txBody>
          <a:bodyPr/>
          <a:p>
            <a:pPr indent="457200" algn="l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Full Convolutional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Networks (FCN) is a framework for semantic segmentation of images proposed by Jonathan Long. in 2015 in the article Full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y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Convolutional Networks for Semantic Segmentation. It is the pioneering work in the field of deep learning for semantic segmentation.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l"/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 descr="4709428008D6CE468D44C3AAFE2_762173BE_2A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0" y="3895090"/>
            <a:ext cx="388620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595630"/>
          </a:xfrm>
        </p:spPr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615" y="916305"/>
            <a:ext cx="7233285" cy="5210175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The FCN network structure is mainly divided into two parts: the full convolutional part and the inverse convolutional part. Among them, the full convolutional part is some classical CNN networks for feature extraction; the inverse convolutional part is to get the semantic segmentation image of the original size by sampling.The input of FCN can be a colour image of any size, and the output is of the same size as the input, with the number of channels as n (the number of target categories) + 1 (the background).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 algn="ctr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 h a n k 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YxYWVjNmE3MDk5YjMxNzM3YTc4MDhmNTg0YmViOWI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1488</Words>
  <Application>WPS 演示</Application>
  <PresentationFormat/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Digital image semantic segmentation based on deep learning artificial neural network</vt:lpstr>
      <vt:lpstr>Introduce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Connections between artificial neural networks and cyber-physical systems and celebrities</dc:title>
  <dc:creator>Administrator</dc:creator>
  <cp:lastModifiedBy>Administrator</cp:lastModifiedBy>
  <cp:revision>12</cp:revision>
  <dcterms:created xsi:type="dcterms:W3CDTF">2023-12-12T19:51:00Z</dcterms:created>
  <dcterms:modified xsi:type="dcterms:W3CDTF">2024-01-04T17:52:40Z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2052-11.8.6.11719</vt:lpwstr>
  </property>
  <property fmtid="{D5CDD505-2E9C-101B-9397-08002B2CF9AE}" pid="3" name="ICV">
    <vt:lpwstr>866B9DD42D3B4D089D3BB297045ACE9C_12</vt:lpwstr>
  </property>
</Properties>
</file>