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4400">
                <a:latin typeface="Times New Roman" panose="02020603050405020304" charset="0"/>
                <a:cs typeface="Times New Roman" panose="02020603050405020304" charset="0"/>
              </a:rPr>
              <a:t>eport</a:t>
            </a:r>
            <a:endParaRPr lang="zh-C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heyiming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Commodity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screening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内容占位符 4" descr="sh_goods_select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9555" y="1825625"/>
            <a:ext cx="66116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Commodity screening value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 descr="sh_goods_selector_val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9590" y="1825625"/>
            <a:ext cx="60521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User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内容占位符 4" descr="sh_user_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90445"/>
            <a:ext cx="10515600" cy="3421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Commodity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review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 descr="sh_goods_comm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09775"/>
            <a:ext cx="10515600" cy="3982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544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5445"/>
            <a:ext cx="10515600" cy="5791835"/>
          </a:xfrm>
        </p:spPr>
        <p:txBody>
          <a:bodyPr/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en-US" altLang="zh-CN" sz="4400">
                <a:latin typeface="Times New Roman" panose="02020603050405020304" charset="0"/>
                <a:ea typeface="+mj-ea"/>
                <a:cs typeface="Times New Roman" panose="02020603050405020304" charset="0"/>
              </a:rPr>
              <a:t>T</a:t>
            </a:r>
            <a:r>
              <a:rPr lang="zh-CN" altLang="en-US" sz="4400">
                <a:latin typeface="Times New Roman" panose="02020603050405020304" charset="0"/>
                <a:ea typeface="+mj-ea"/>
                <a:cs typeface="Times New Roman" panose="02020603050405020304" charset="0"/>
              </a:rPr>
              <a:t>hanks</a:t>
            </a:r>
            <a:endParaRPr lang="zh-CN" altLang="en-US" sz="4400"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Commodity classification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内容占位符 5" descr="sh_goods_catego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1345" y="1825625"/>
            <a:ext cx="84486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Commodity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 descr="sh_goo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22195"/>
            <a:ext cx="10515600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Commodity spu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193800"/>
            <a:ext cx="10515600" cy="498348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ea typeface="+mj-ea"/>
                <a:cs typeface="Times New Roman" panose="02020603050405020304" charset="0"/>
              </a:rPr>
              <a:t>SPU is the smallest unit of product information aggregation</a:t>
            </a:r>
            <a:endParaRPr lang="zh-CN" altLang="en-US" sz="2400"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pic>
        <p:nvPicPr>
          <p:cNvPr id="5" name="图片 4" descr="sh_goods_sp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678305"/>
            <a:ext cx="8561705" cy="4498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Commodity specification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 descr="sh_goods_spe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4090" y="1193800"/>
            <a:ext cx="5163185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Commodity specification item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内容占位符 4" descr="sh_goods_spec_it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5130" y="1825625"/>
            <a:ext cx="63004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Commodity specification item combination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 descr="sh_goods_spec_s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2240" y="1825625"/>
            <a:ext cx="42868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Commodity attribute 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内容占位符 4" descr="sh_goods_att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9555" y="1825625"/>
            <a:ext cx="66122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Commodity attribute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value 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list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 descr="sh_goods_attr_val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4710" y="1825625"/>
            <a:ext cx="540194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Report</vt:lpstr>
      <vt:lpstr>Commodity classification list</vt:lpstr>
      <vt:lpstr>Commodity list</vt:lpstr>
      <vt:lpstr>Commodity spu list</vt:lpstr>
      <vt:lpstr>Commodity specification list</vt:lpstr>
      <vt:lpstr>Commodity specification item list</vt:lpstr>
      <vt:lpstr>Commodity specification item combination list</vt:lpstr>
      <vt:lpstr>Commodity attribute list</vt:lpstr>
      <vt:lpstr>Commodity attribute value tlist</vt:lpstr>
      <vt:lpstr>Commodity screening list</vt:lpstr>
      <vt:lpstr>Commodity screening value list</vt:lpstr>
      <vt:lpstr>User list</vt:lpstr>
      <vt:lpstr>Commodity review list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2024-06-17T17:18:00Z</dcterms:created>
  <dcterms:modified xsi:type="dcterms:W3CDTF">2024-06-18T12:00:50Z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77BBC0CC135148238274DC6A0F5107E2</vt:lpwstr>
  </property>
  <property fmtid="{D5CDD505-2E9C-101B-9397-08002B2CF9AE}" pid="3" name="KSOProductBuildVer">
    <vt:lpwstr>2052-11.8.6.11719</vt:lpwstr>
  </property>
</Properties>
</file>