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0" r:id="rId4"/>
    <p:sldId id="276" r:id="rId5"/>
    <p:sldId id="259" r:id="rId6"/>
    <p:sldId id="258" r:id="rId8"/>
    <p:sldId id="266"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 Robot vacuum cleaner</a:t>
            </a:r>
            <a:endParaRPr lang="en-US" altLang="zh-CN"/>
          </a:p>
        </p:txBody>
      </p:sp>
      <p:sp>
        <p:nvSpPr>
          <p:cNvPr id="3" name="副标题 2"/>
          <p:cNvSpPr>
            <a:spLocks noGrp="1"/>
          </p:cNvSpPr>
          <p:nvPr>
            <p:ph type="subTitle" idx="1"/>
          </p:nvPr>
        </p:nvSpPr>
        <p:spPr/>
        <p:txBody>
          <a:bodyPr/>
          <a:p>
            <a:r>
              <a:rPr lang="en-US" altLang="zh-CN"/>
              <a:t>                       He Yiming</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7415"/>
          </a:xfrm>
        </p:spPr>
        <p:txBody>
          <a:bodyPr/>
          <a:p>
            <a:endParaRPr lang="zh-CN" altLang="en-US"/>
          </a:p>
        </p:txBody>
      </p:sp>
      <p:sp>
        <p:nvSpPr>
          <p:cNvPr id="3" name="内容占位符 2"/>
          <p:cNvSpPr>
            <a:spLocks noGrp="1"/>
          </p:cNvSpPr>
          <p:nvPr>
            <p:ph idx="1"/>
          </p:nvPr>
        </p:nvSpPr>
        <p:spPr>
          <a:xfrm>
            <a:off x="838200" y="1271905"/>
            <a:ext cx="10515600" cy="4905375"/>
          </a:xfrm>
        </p:spPr>
        <p:txBody>
          <a:bodyPr/>
          <a:p>
            <a:pPr marL="0" indent="0">
              <a:buNone/>
            </a:pPr>
            <a:r>
              <a:rPr lang="zh-CN" altLang="en-US">
                <a:latin typeface="Times New Roman" panose="02020603050405020304" charset="0"/>
                <a:cs typeface="Times New Roman" panose="02020603050405020304" charset="0"/>
              </a:rPr>
              <a:t>Sweeping robot is a kind of service robot, which can replace people to clean rooms, workshops, walls and so on.  The main task of indoor cleaning robot is to be able to replace people for cleaning work, so it needs to have a certain intelligence. </a:t>
            </a:r>
            <a:r>
              <a:rPr lang="en-US" altLang="zh-CN">
                <a:latin typeface="Times New Roman" panose="02020603050405020304" charset="0"/>
                <a:cs typeface="Times New Roman" panose="02020603050405020304" charset="0"/>
              </a:rPr>
              <a:t>C</a:t>
            </a:r>
            <a:r>
              <a:rPr lang="zh-CN" altLang="en-US">
                <a:latin typeface="Times New Roman" panose="02020603050405020304" charset="0"/>
                <a:cs typeface="Times New Roman" panose="02020603050405020304" charset="0"/>
              </a:rPr>
              <a:t>leaning robots should have the following capabilities: be able to self-navigate, detect and avoid obstacles in walls and rooms</a:t>
            </a:r>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907415"/>
          </a:xfrm>
        </p:spPr>
        <p:txBody>
          <a:bodyPr/>
          <a:p>
            <a:pPr algn="l">
              <a:buClrTx/>
              <a:buSzTx/>
              <a:buFontTx/>
            </a:pPr>
            <a:r>
              <a:rPr lang="zh-CN" altLang="en-US">
                <a:latin typeface="Times New Roman" panose="02020603050405020304" charset="0"/>
                <a:cs typeface="Times New Roman" panose="02020603050405020304" charset="0"/>
              </a:rPr>
              <a:t>frame</a:t>
            </a:r>
            <a:endParaRPr lang="zh-CN" altLang="en-US">
              <a:latin typeface="Times New Roman" panose="02020603050405020304" charset="0"/>
              <a:cs typeface="Times New Roman" panose="02020603050405020304" charset="0"/>
            </a:endParaRPr>
          </a:p>
        </p:txBody>
      </p:sp>
      <p:pic>
        <p:nvPicPr>
          <p:cNvPr id="4" name="内容占位符 3" descr="未命名文件-ProcessOn - Google Chrome 2024_1_16 16_45_06"/>
          <p:cNvPicPr>
            <a:picLocks noChangeAspect="1"/>
          </p:cNvPicPr>
          <p:nvPr>
            <p:ph idx="1"/>
          </p:nvPr>
        </p:nvPicPr>
        <p:blipFill>
          <a:blip r:embed="rId1"/>
          <a:stretch>
            <a:fillRect/>
          </a:stretch>
        </p:blipFill>
        <p:spPr>
          <a:xfrm>
            <a:off x="2499995" y="1499870"/>
            <a:ext cx="7191375" cy="4448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Times New Roman" panose="02020603050405020304" charset="0"/>
                <a:cs typeface="Times New Roman" panose="02020603050405020304" charset="0"/>
                <a:sym typeface="+mn-ea"/>
              </a:rPr>
              <a:t>Mobile drive circuit</a:t>
            </a:r>
            <a:endParaRPr lang="zh-CN" altLang="en-US"/>
          </a:p>
        </p:txBody>
      </p:sp>
      <p:pic>
        <p:nvPicPr>
          <p:cNvPr id="4" name="内容占位符 3" descr="图片3"/>
          <p:cNvPicPr>
            <a:picLocks noChangeAspect="1"/>
          </p:cNvPicPr>
          <p:nvPr>
            <p:ph idx="1"/>
          </p:nvPr>
        </p:nvPicPr>
        <p:blipFill>
          <a:blip r:embed="rId1"/>
          <a:stretch>
            <a:fillRect/>
          </a:stretch>
        </p:blipFill>
        <p:spPr>
          <a:xfrm>
            <a:off x="1688465" y="2411730"/>
            <a:ext cx="8814435" cy="32054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buClrTx/>
              <a:buSzTx/>
              <a:buFontTx/>
            </a:pPr>
            <a:r>
              <a:rPr lang="zh-CN" altLang="en-US">
                <a:latin typeface="Times New Roman" panose="02020603050405020304" charset="0"/>
                <a:cs typeface="Times New Roman" panose="02020603050405020304" charset="0"/>
              </a:rPr>
              <a:t>Buzzer alarm circuit</a:t>
            </a:r>
            <a:endParaRPr lang="zh-CN" altLang="en-US">
              <a:latin typeface="Times New Roman" panose="02020603050405020304" charset="0"/>
              <a:cs typeface="Times New Roman" panose="02020603050405020304" charset="0"/>
            </a:endParaRPr>
          </a:p>
        </p:txBody>
      </p:sp>
      <p:pic>
        <p:nvPicPr>
          <p:cNvPr id="5" name="内容占位符 4" descr="图片2"/>
          <p:cNvPicPr>
            <a:picLocks noChangeAspect="1"/>
          </p:cNvPicPr>
          <p:nvPr>
            <p:ph idx="1"/>
          </p:nvPr>
        </p:nvPicPr>
        <p:blipFill>
          <a:blip r:embed="rId1"/>
          <a:stretch>
            <a:fillRect/>
          </a:stretch>
        </p:blipFill>
        <p:spPr>
          <a:xfrm>
            <a:off x="4382135" y="2012950"/>
            <a:ext cx="3427730" cy="4495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862330"/>
          </a:xfrm>
        </p:spPr>
        <p:txBody>
          <a:bodyPr>
            <a:normAutofit fontScale="90000"/>
          </a:bodyPr>
          <a:p>
            <a:r>
              <a:rPr lang="zh-CN" altLang="en-US">
                <a:latin typeface="Times New Roman" panose="02020603050405020304" charset="0"/>
                <a:cs typeface="Times New Roman" panose="02020603050405020304" charset="0"/>
                <a:sym typeface="+mn-ea"/>
              </a:rPr>
              <a:t>Infrared ranging and infrared receiving module</a:t>
            </a:r>
            <a:r>
              <a:rPr lang="en-US" altLang="zh-CN">
                <a:latin typeface="Times New Roman" panose="02020603050405020304" charset="0"/>
                <a:cs typeface="Times New Roman" panose="02020603050405020304" charset="0"/>
                <a:sym typeface="+mn-ea"/>
              </a:rPr>
              <a:t>`</a:t>
            </a:r>
            <a:endParaRPr lang="en-US" altLang="zh-CN">
              <a:latin typeface="Times New Roman" panose="02020603050405020304" charset="0"/>
              <a:cs typeface="Times New Roman" panose="02020603050405020304" charset="0"/>
              <a:sym typeface="+mn-ea"/>
            </a:endParaRPr>
          </a:p>
        </p:txBody>
      </p:sp>
      <p:sp>
        <p:nvSpPr>
          <p:cNvPr id="3" name="内容占位符 2"/>
          <p:cNvSpPr>
            <a:spLocks noGrp="1"/>
          </p:cNvSpPr>
          <p:nvPr>
            <p:ph idx="1"/>
          </p:nvPr>
        </p:nvSpPr>
        <p:spPr>
          <a:xfrm>
            <a:off x="838200" y="1143635"/>
            <a:ext cx="10515600" cy="1510665"/>
          </a:xfrm>
        </p:spPr>
        <p:txBody>
          <a:bodyPr>
            <a:normAutofit lnSpcReduction="20000"/>
          </a:bodyPr>
          <a:p>
            <a:pPr marL="0" indent="0">
              <a:buNone/>
            </a:pPr>
            <a:r>
              <a:rPr lang="zh-CN" altLang="en-US">
                <a:latin typeface="Times New Roman" panose="02020603050405020304" charset="0"/>
                <a:cs typeface="Times New Roman" panose="02020603050405020304" charset="0"/>
              </a:rPr>
              <a:t>The advantages of infrared detection technology: mature technology, low cost, long service life and high reliability. A pair of high-quality infrared tube is cheap, and has the advantages of long working life and stable electrical performance.</a:t>
            </a:r>
            <a:endParaRPr lang="zh-CN" altLang="en-US">
              <a:latin typeface="Times New Roman" panose="02020603050405020304" charset="0"/>
              <a:cs typeface="Times New Roman" panose="02020603050405020304" charset="0"/>
            </a:endParaRPr>
          </a:p>
        </p:txBody>
      </p:sp>
      <p:pic>
        <p:nvPicPr>
          <p:cNvPr id="4" name="图片 3" descr="图片1"/>
          <p:cNvPicPr>
            <a:picLocks noChangeAspect="1"/>
          </p:cNvPicPr>
          <p:nvPr/>
        </p:nvPicPr>
        <p:blipFill>
          <a:blip r:embed="rId1"/>
          <a:stretch>
            <a:fillRect/>
          </a:stretch>
        </p:blipFill>
        <p:spPr>
          <a:xfrm>
            <a:off x="3357245" y="2654300"/>
            <a:ext cx="5476875" cy="3543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838200" y="364490"/>
            <a:ext cx="10515600" cy="5812790"/>
          </a:xfrm>
        </p:spPr>
        <p:txBody>
          <a:bodyPr/>
          <a:p>
            <a:endParaRPr lang="zh-CN" altLang="en-US"/>
          </a:p>
          <a:p>
            <a:endParaRPr lang="zh-CN" altLang="en-US"/>
          </a:p>
          <a:p>
            <a:endParaRPr lang="zh-CN" altLang="en-US"/>
          </a:p>
          <a:p>
            <a:endParaRPr lang="zh-CN" altLang="en-US"/>
          </a:p>
          <a:p>
            <a:endParaRPr lang="zh-CN" altLang="en-US"/>
          </a:p>
          <a:p>
            <a:pPr marL="0" indent="0" algn="ctr">
              <a:buNone/>
            </a:pPr>
            <a:r>
              <a:rPr lang="en-US" altLang="zh-CN" sz="3600">
                <a:latin typeface="Times New Roman" panose="02020603050405020304" charset="0"/>
                <a:cs typeface="Times New Roman" panose="02020603050405020304" charset="0"/>
              </a:rPr>
              <a:t>Thanks</a:t>
            </a:r>
            <a:endParaRPr lang="en-US" altLang="zh-CN" sz="36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770</Words>
  <Application>WPS 演示</Application>
  <PresentationFormat>宽屏</PresentationFormat>
  <Paragraphs>22</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宋体</vt:lpstr>
      <vt:lpstr>Wingdings</vt:lpstr>
      <vt:lpstr>Times New Roman</vt:lpstr>
      <vt:lpstr>Calibri</vt:lpstr>
      <vt:lpstr>微软雅黑</vt:lpstr>
      <vt:lpstr>Arial Unicode MS</vt:lpstr>
      <vt:lpstr>Office 主题</vt:lpstr>
      <vt:lpstr> Robot vacuum cleaner</vt:lpstr>
      <vt:lpstr>PowerPoint 演示文稿</vt:lpstr>
      <vt:lpstr>PowerPoint 演示文稿</vt:lpstr>
      <vt:lpstr>Mobile drive circuit</vt:lpstr>
      <vt:lpstr>Buzzer alarm circuit</vt:lpstr>
      <vt:lpstr>Infrared ranging and infrared receiving module`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7</cp:revision>
  <dcterms:created xsi:type="dcterms:W3CDTF">2024-01-14T13:10:00Z</dcterms:created>
  <dcterms:modified xsi:type="dcterms:W3CDTF">2024-01-16T13:48:56Z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5D71FDE37CA24322ACC1B34E9F3BFD29</vt:lpwstr>
  </property>
  <property fmtid="{D5CDD505-2E9C-101B-9397-08002B2CF9AE}" pid="3" name="KSOProductBuildVer">
    <vt:lpwstr>2052-11.8.6.11719</vt:lpwstr>
  </property>
</Properties>
</file>