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latin typeface="Times New Roman" panose="02020603050405020304" charset="0"/>
                <a:cs typeface="Times New Roman" panose="02020603050405020304" charset="0"/>
              </a:rPr>
              <a:t>Life cycle modeling</a:t>
            </a:r>
            <a:endParaRPr lang="zh-CN" altLang="en-US">
              <a:latin typeface="Times New Roman" panose="02020603050405020304" charset="0"/>
              <a:cs typeface="Times New Roman" panose="02020603050405020304" charset="0"/>
            </a:endParaRPr>
          </a:p>
        </p:txBody>
      </p:sp>
      <p:sp>
        <p:nvSpPr>
          <p:cNvPr id="3" name="副标题 2"/>
          <p:cNvSpPr>
            <a:spLocks noGrp="1"/>
          </p:cNvSpPr>
          <p:nvPr>
            <p:ph type="subTitle" idx="1"/>
          </p:nvPr>
        </p:nvSpPr>
        <p:spPr/>
        <p:txBody>
          <a:bodyPr/>
          <a:p>
            <a:r>
              <a:rPr lang="en-US" altLang="zh-CN"/>
              <a:t>                                         </a:t>
            </a:r>
            <a:r>
              <a:rPr lang="en-US" altLang="zh-CN">
                <a:latin typeface="Times New Roman" panose="02020603050405020304" charset="0"/>
                <a:cs typeface="Times New Roman" panose="02020603050405020304" charset="0"/>
              </a:rPr>
              <a:t>             Heyiming</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14730"/>
          </a:xfrm>
        </p:spPr>
        <p:txBody>
          <a:bodyPr/>
          <a:p>
            <a:pPr algn="ctr"/>
            <a:r>
              <a:rPr lang="zh-CN" altLang="en-US">
                <a:latin typeface="Times New Roman" panose="02020603050405020304" charset="0"/>
                <a:cs typeface="Times New Roman" panose="02020603050405020304" charset="0"/>
              </a:rPr>
              <a:t>structure</a:t>
            </a:r>
            <a:endParaRPr lang="zh-CN" altLang="en-US">
              <a:latin typeface="Times New Roman" panose="02020603050405020304" charset="0"/>
              <a:cs typeface="Times New Roman" panose="02020603050405020304" charset="0"/>
            </a:endParaRPr>
          </a:p>
        </p:txBody>
      </p:sp>
      <p:pic>
        <p:nvPicPr>
          <p:cNvPr id="4" name="内容占位符 3" descr="屏幕捕获_2024_06_11_20_44_01_775"/>
          <p:cNvPicPr>
            <a:picLocks noChangeAspect="1"/>
          </p:cNvPicPr>
          <p:nvPr>
            <p:ph idx="1"/>
          </p:nvPr>
        </p:nvPicPr>
        <p:blipFill>
          <a:blip r:embed="rId1"/>
          <a:stretch>
            <a:fillRect/>
          </a:stretch>
        </p:blipFill>
        <p:spPr>
          <a:xfrm>
            <a:off x="3119755" y="1379220"/>
            <a:ext cx="5951220" cy="47980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14730"/>
          </a:xfrm>
        </p:spPr>
        <p:txBody>
          <a:bodyPr/>
          <a:p>
            <a:pPr algn="ctr"/>
            <a:r>
              <a:rPr lang="zh-CN" altLang="en-US">
                <a:latin typeface="Times New Roman" panose="02020603050405020304" charset="0"/>
                <a:cs typeface="Times New Roman" panose="02020603050405020304" charset="0"/>
              </a:rPr>
              <a:t>Details</a:t>
            </a:r>
            <a:endParaRPr lang="zh-CN" altLang="en-US">
              <a:latin typeface="Times New Roman" panose="02020603050405020304" charset="0"/>
              <a:cs typeface="Times New Roman" panose="02020603050405020304" charset="0"/>
            </a:endParaRPr>
          </a:p>
        </p:txBody>
      </p:sp>
      <p:sp>
        <p:nvSpPr>
          <p:cNvPr id="3" name="内容占位符 2"/>
          <p:cNvSpPr/>
          <p:nvPr>
            <p:ph idx="1"/>
          </p:nvPr>
        </p:nvSpPr>
        <p:spPr>
          <a:xfrm>
            <a:off x="838200" y="1380490"/>
            <a:ext cx="10515600" cy="4796790"/>
          </a:xfrm>
        </p:spPr>
        <p:txBody>
          <a:bodyPr>
            <a:normAutofit lnSpcReduction="20000"/>
          </a:bodyPr>
          <a:p>
            <a:pPr marL="0" indent="0">
              <a:buNone/>
            </a:pPr>
            <a:r>
              <a:rPr lang="en-US" altLang="zh-CN">
                <a:latin typeface="Times New Roman" panose="02020603050405020304" charset="0"/>
                <a:cs typeface="Times New Roman" panose="02020603050405020304" charset="0"/>
              </a:rPr>
              <a:t>1.start</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The start of a record's life cycle, marking the generation of a new record or the receipt of an existing record.</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2.Creation and Receipt</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In this stage, records are created (such as documents, emails, database entries, etc.) or received (such as external communications, copies of contracts, etc.). The creation and receipt process shall comply with the organization's records management policies and procedures.</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sym typeface="+mn-ea"/>
              </a:rPr>
              <a:t>3.Use and maintenance</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sym typeface="+mn-ea"/>
              </a:rPr>
              <a:t>Records may be used several times during their life cycle, such as for reference, review, update, etc. This stage also involves maintaining the integrity and accuracy of the record, ensuring that the contents of the record are not tampered with or lost.</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14730"/>
          </a:xfrm>
        </p:spPr>
        <p:txBody>
          <a:bodyPr/>
          <a:p>
            <a:pPr algn="ctr"/>
            <a:r>
              <a:rPr lang="zh-CN" altLang="en-US">
                <a:latin typeface="Times New Roman" panose="02020603050405020304" charset="0"/>
                <a:cs typeface="Times New Roman" panose="02020603050405020304" charset="0"/>
              </a:rPr>
              <a:t>Details</a:t>
            </a:r>
            <a:endParaRPr lang="zh-CN" altLang="en-US">
              <a:latin typeface="Times New Roman" panose="02020603050405020304" charset="0"/>
              <a:cs typeface="Times New Roman" panose="02020603050405020304" charset="0"/>
            </a:endParaRPr>
          </a:p>
        </p:txBody>
      </p:sp>
      <p:sp>
        <p:nvSpPr>
          <p:cNvPr id="3" name="内容占位符 2"/>
          <p:cNvSpPr/>
          <p:nvPr>
            <p:ph idx="1"/>
          </p:nvPr>
        </p:nvSpPr>
        <p:spPr>
          <a:xfrm>
            <a:off x="838200" y="1380490"/>
            <a:ext cx="10515600" cy="4796790"/>
          </a:xfrm>
        </p:spPr>
        <p:txBody>
          <a:bodyPr>
            <a:normAutofit lnSpcReduction="10000"/>
          </a:bodyPr>
          <a:p>
            <a:pPr marL="0" indent="0">
              <a:buNone/>
            </a:pPr>
            <a:r>
              <a:rPr lang="en-US" altLang="zh-CN">
                <a:latin typeface="Times New Roman" panose="02020603050405020304" charset="0"/>
                <a:cs typeface="Times New Roman" panose="02020603050405020304" charset="0"/>
              </a:rPr>
              <a:t>4.Storage and custody</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Once records are no longer used frequently, they are stored for future reference. Storage should ensure that records are safe, easy to retrieve and long-term readability. Custodial measures include physical security (e.g., fire, water, anti-theft) and digital security (e.g., backup, encryption, access control).</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sym typeface="+mn-ea"/>
              </a:rPr>
              <a:t>5.Retrieval and utilization</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sym typeface="+mn-ea"/>
              </a:rPr>
              <a:t>Relevant records should be quickly accessible for use when required. This may require efficient indexing and retrieval systems, as well as proper rights management to ensure that only authorized personnel have access to sensitive information.</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14730"/>
          </a:xfrm>
        </p:spPr>
        <p:txBody>
          <a:bodyPr/>
          <a:p>
            <a:pPr algn="ctr"/>
            <a:r>
              <a:rPr lang="zh-CN" altLang="en-US">
                <a:latin typeface="Times New Roman" panose="02020603050405020304" charset="0"/>
                <a:cs typeface="Times New Roman" panose="02020603050405020304" charset="0"/>
              </a:rPr>
              <a:t>Details</a:t>
            </a:r>
            <a:endParaRPr lang="zh-CN" altLang="en-US">
              <a:latin typeface="Times New Roman" panose="02020603050405020304" charset="0"/>
              <a:cs typeface="Times New Roman" panose="02020603050405020304" charset="0"/>
            </a:endParaRPr>
          </a:p>
        </p:txBody>
      </p:sp>
      <p:sp>
        <p:nvSpPr>
          <p:cNvPr id="3" name="内容占位符 2"/>
          <p:cNvSpPr/>
          <p:nvPr>
            <p:ph idx="1"/>
          </p:nvPr>
        </p:nvSpPr>
        <p:spPr>
          <a:xfrm>
            <a:off x="838200" y="1380490"/>
            <a:ext cx="10515600" cy="4796790"/>
          </a:xfrm>
        </p:spPr>
        <p:txBody>
          <a:bodyPr>
            <a:normAutofit lnSpcReduction="20000"/>
          </a:bodyPr>
          <a:p>
            <a:pPr marL="0" indent="0">
              <a:buNone/>
            </a:pPr>
            <a:r>
              <a:rPr lang="en-US" altLang="zh-CN">
                <a:latin typeface="Times New Roman" panose="02020603050405020304" charset="0"/>
                <a:cs typeface="Times New Roman" panose="02020603050405020304" charset="0"/>
              </a:rPr>
              <a:t>6.Disposal</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When records are no longer of business value or required by law, they should be disposed of properly. Disposal methods may include destruction (physical destruction or digital erasure), migration (such as transferring old records to an archiving system), or retention (such as long-term preservation of important historical records). The disposal process shall comply with laws and regulations and the organization's records management policy.</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7.End</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The end of a record's life cycle, when the record no longer needs to be managed or retained</a:t>
            </a:r>
            <a:endParaRPr lang="en-US" altLang="zh-CN">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1951</Words>
  <Application>WPS 演示</Application>
  <PresentationFormat>宽屏</PresentationFormat>
  <Paragraphs>31</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Arial Unicode MS</vt:lpstr>
      <vt:lpstr>Calibri</vt:lpstr>
      <vt:lpstr>微软雅黑</vt:lpstr>
      <vt:lpstr>Times New Roman</vt:lpstr>
      <vt:lpstr>Office 主题</vt:lpstr>
      <vt:lpstr>PowerPoint 演示文稿</vt:lpstr>
      <vt:lpstr>PowerPoint 演示文稿</vt:lpstr>
      <vt:lpstr>structure</vt:lpstr>
      <vt:lpstr>Details</vt:lpstr>
      <vt:lpstr>Details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cp:revision>
  <dcterms:created xsi:type="dcterms:W3CDTF">2024-06-11T17:28:45Z</dcterms:created>
  <dcterms:modified xsi:type="dcterms:W3CDTF">2024-06-11T17:51:35Z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940BC41CCEB0479596C549594EDA840A</vt:lpwstr>
  </property>
  <property fmtid="{D5CDD505-2E9C-101B-9397-08002B2CF9AE}" pid="3" name="KSOProductBuildVer">
    <vt:lpwstr>2052-11.8.6.11719</vt:lpwstr>
  </property>
</Properties>
</file>