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  <p:sldMasterId id="2147483652" r:id="rId2"/>
    <p:sldMasterId id="2147483653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69775" cy="9144000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Cabin" panose="020B0604020202020204" charset="0"/>
      <p:regular r:id="rId18"/>
      <p:bold r:id="rId19"/>
      <p:italic r:id="rId20"/>
      <p:boldItalic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AD201-8784-4E1E-96AB-F9C0EFDE119C}">
  <a:tblStyle styleId="{279AD201-8784-4E1E-96AB-F9C0EFDE11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20675" marR="0" indent="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41350" marR="0" indent="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63612" marR="0" indent="4079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4287" marR="0" indent="544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04962" marR="0" indent="681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46312" marR="0" indent="954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8337" marR="0" indent="1363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491037" marR="0" indent="19097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20675" marR="0" indent="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41350" marR="0" indent="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63612" marR="0" indent="4079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4287" marR="0" indent="544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04962" marR="0" indent="681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46312" marR="0" indent="954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8337" marR="0" indent="1363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491037" marR="0" indent="19097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7762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20675" marR="0" indent="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41350" marR="0" indent="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63612" marR="0" indent="4079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4287" marR="0" indent="544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04962" marR="0" indent="681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46312" marR="0" indent="954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8337" marR="0" indent="1363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491037" marR="0" indent="19097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 baseline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75837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536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2324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782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746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1561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845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493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vå innehållsdela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74450" y="1535909"/>
            <a:ext cx="7843801" cy="3095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1416" algn="ctr" rtl="0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42830" algn="ctr" rtl="0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64246" algn="ctr" rtl="0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85661" algn="ctr" rtl="0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74450" y="4714875"/>
            <a:ext cx="7843801" cy="10596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700" b="0">
                <a:solidFill>
                  <a:srgbClr val="000000"/>
                </a:solidFill>
              </a:defRPr>
            </a:lvl1pPr>
            <a:lvl2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 och innehål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788448" y="874933"/>
            <a:ext cx="7843801" cy="892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90000"/>
              </a:lnSpc>
              <a:spcBef>
                <a:spcPts val="0"/>
              </a:spcBef>
              <a:defRPr sz="3400" u="none" baseline="0"/>
            </a:lvl1pPr>
            <a:lvl2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562"/>
              </a:spcBef>
              <a:buClr>
                <a:schemeClr val="accent1"/>
              </a:buClr>
              <a:buFont typeface="Merriweather Sans"/>
              <a:buChar char="●"/>
              <a:defRPr sz="1800" i="0" u="none"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562"/>
              </a:spcBef>
              <a:buClr>
                <a:schemeClr val="accent2"/>
              </a:buClr>
              <a:buFont typeface="Merriweather Sans"/>
              <a:buChar char="●"/>
              <a:defRPr sz="1700" i="0" u="none"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562"/>
              </a:spcBef>
              <a:buClr>
                <a:schemeClr val="accent3"/>
              </a:buClr>
              <a:buFont typeface="Merriweather Sans"/>
              <a:buChar char="●"/>
              <a:defRPr sz="1500" i="0" u="none"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defRPr sz="1700"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defRPr sz="1700">
                <a:latin typeface="Georgia"/>
                <a:ea typeface="Georgia"/>
                <a:cs typeface="Georgia"/>
                <a:sym typeface="Georgia"/>
              </a:defRPr>
            </a:lvl5pPr>
            <a:lvl6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ubrik och innehåll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788448" y="874933"/>
            <a:ext cx="7843801" cy="892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 sz="3400" u="none"/>
            </a:lvl1pPr>
            <a:lvl2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3">
            <a:alphaModFix/>
          </a:blip>
          <a:srcRect l="88652"/>
          <a:stretch/>
        </p:blipFill>
        <p:spPr>
          <a:xfrm>
            <a:off x="0" y="3119436"/>
            <a:ext cx="3810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0500" y="3149600"/>
            <a:ext cx="3394075" cy="284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711200"/>
            <a:ext cx="1452562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711200"/>
            <a:ext cx="1452562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39750" y="2700336"/>
            <a:ext cx="9390061" cy="2320924"/>
          </a:xfrm>
          <a:prstGeom prst="rect">
            <a:avLst/>
          </a:prstGeom>
          <a:noFill/>
          <a:ln>
            <a:noFill/>
          </a:ln>
        </p:spPr>
        <p:txBody>
          <a:bodyPr lIns="35700" tIns="35700" rIns="35700" bIns="3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5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5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5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468312" y="3059111"/>
            <a:ext cx="10539412" cy="839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Combinatorial Test Tool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1116012" y="4284662"/>
            <a:ext cx="9001125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DVA313 - Group 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Functionality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69950" y="2643186"/>
            <a:ext cx="10369550" cy="6048374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tool for automatic generation of test inputs.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software should run as a GUI tool written in C# and running on Windows.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2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1620837" y="5795962"/>
            <a:ext cx="792162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3924300" y="5795962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7" name="Shape 37"/>
          <p:cNvGrpSpPr/>
          <p:nvPr/>
        </p:nvGrpSpPr>
        <p:grpSpPr>
          <a:xfrm>
            <a:off x="612774" y="3563937"/>
            <a:ext cx="10656886" cy="4608512"/>
            <a:chOff x="0" y="0"/>
            <a:chExt cx="2147483647" cy="2147483647"/>
          </a:xfrm>
        </p:grpSpPr>
        <p:sp>
          <p:nvSpPr>
            <p:cNvPr id="38" name="Shape 38"/>
            <p:cNvSpPr txBox="1"/>
            <p:nvPr/>
          </p:nvSpPr>
          <p:spPr>
            <a:xfrm>
              <a:off x="0" y="762158243"/>
              <a:ext cx="237377847" cy="27721757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XML File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382698585" y="727028707"/>
              <a:ext cx="276786665" cy="3467131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XML Parser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818045053" y="68731673"/>
              <a:ext cx="329742530" cy="3467131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Arial"/>
                <a:buChar char="•"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Inputs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Arial"/>
                <a:buChar char="•"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Data Types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791567198" y="762158243"/>
              <a:ext cx="382698394" cy="3459492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Test Generation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765089245" y="1524316122"/>
              <a:ext cx="206589359" cy="3115836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Random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1094831765" y="1524316122"/>
              <a:ext cx="180111617" cy="3115836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Base Choice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1306039467" y="658296912"/>
              <a:ext cx="237377847" cy="547562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Show Tests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1306039467" y="1524316122"/>
              <a:ext cx="227833382" cy="5139600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Add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Move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Remove</a:t>
              </a: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376848731" y="0"/>
              <a:ext cx="1509550093" cy="214748364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7" name="Shape 47"/>
            <p:cNvCxnSpPr/>
            <p:nvPr/>
          </p:nvCxnSpPr>
          <p:spPr>
            <a:xfrm>
              <a:off x="237365245" y="900271046"/>
              <a:ext cx="145234256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8" name="Shape 48"/>
            <p:cNvCxnSpPr/>
            <p:nvPr/>
          </p:nvCxnSpPr>
          <p:spPr>
            <a:xfrm rot="10800000" flipH="1">
              <a:off x="659632289" y="241897209"/>
              <a:ext cx="158350161" cy="65837432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9" name="Shape 49"/>
            <p:cNvCxnSpPr/>
            <p:nvPr/>
          </p:nvCxnSpPr>
          <p:spPr>
            <a:xfrm flipH="1">
              <a:off x="982730401" y="414997442"/>
              <a:ext cx="320004" cy="346941218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0" name="Shape 50"/>
            <p:cNvCxnSpPr/>
            <p:nvPr/>
          </p:nvCxnSpPr>
          <p:spPr>
            <a:xfrm rot="10800000" flipH="1">
              <a:off x="868206436" y="1108140208"/>
              <a:ext cx="114523927" cy="416476762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1" name="Shape 51"/>
            <p:cNvCxnSpPr/>
            <p:nvPr/>
          </p:nvCxnSpPr>
          <p:spPr>
            <a:xfrm rot="10800000">
              <a:off x="982730346" y="1108140208"/>
              <a:ext cx="202496404" cy="416476762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2" name="Shape 52"/>
            <p:cNvCxnSpPr/>
            <p:nvPr/>
          </p:nvCxnSpPr>
          <p:spPr>
            <a:xfrm rot="10800000" flipH="1">
              <a:off x="1174350165" y="932819996"/>
              <a:ext cx="131478522" cy="295901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3" name="Shape 53"/>
            <p:cNvCxnSpPr/>
            <p:nvPr/>
          </p:nvCxnSpPr>
          <p:spPr>
            <a:xfrm rot="10800000" flipH="1">
              <a:off x="1420032755" y="1205786585"/>
              <a:ext cx="4798319" cy="3188303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54" name="Shape 54"/>
            <p:cNvSpPr txBox="1"/>
            <p:nvPr/>
          </p:nvSpPr>
          <p:spPr>
            <a:xfrm>
              <a:off x="1952593443" y="796523655"/>
              <a:ext cx="194890203" cy="27721807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CSV file</a:t>
              </a:r>
            </a:p>
          </p:txBody>
        </p:sp>
        <p:cxnSp>
          <p:nvCxnSpPr>
            <p:cNvPr id="55" name="Shape 55"/>
            <p:cNvCxnSpPr/>
            <p:nvPr/>
          </p:nvCxnSpPr>
          <p:spPr>
            <a:xfrm>
              <a:off x="1543193935" y="932819970"/>
              <a:ext cx="105886719" cy="295901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56" name="Shape 56"/>
            <p:cNvSpPr txBox="1"/>
            <p:nvPr/>
          </p:nvSpPr>
          <p:spPr>
            <a:xfrm>
              <a:off x="432883423" y="69495190"/>
              <a:ext cx="117919262" cy="1779389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Tool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1649021110" y="762158243"/>
              <a:ext cx="180111617" cy="3459492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Save tests</a:t>
              </a: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1829183821" y="935779007"/>
              <a:ext cx="123481132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8636" y="928687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&amp; Roles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27075" y="2643186"/>
            <a:ext cx="10429874" cy="5500687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Adeel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Khan - Document Manager, Developer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Henning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Bergström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- Developer XML Parsing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Juan Antonio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López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Muntaner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Configuration Manager, Developer XML Parsing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Linus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Eklund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Developer GUI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Meera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Aravind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Project Manager, Developer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Sara Ericsson – Developer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Eklund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Client contact, Developer GUI</a:t>
            </a:r>
          </a:p>
          <a:p>
            <a:pPr marL="0" marR="0" lvl="0" indent="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Merriweather Sans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3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Planned Activities – </a:t>
            </a:r>
            <a:r>
              <a:rPr lang="en-US" b="1" dirty="0">
                <a:solidFill>
                  <a:schemeClr val="dk1"/>
                </a:solidFill>
              </a:rPr>
              <a:t>Previous Week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4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Shape 97"/>
          <p:cNvSpPr txBox="1">
            <a:spLocks/>
          </p:cNvSpPr>
          <p:nvPr/>
        </p:nvSpPr>
        <p:spPr>
          <a:xfrm>
            <a:off x="1940848" y="2581278"/>
            <a:ext cx="7843799" cy="48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Font typeface="Merriweather Sans"/>
              <a:buChar char="●"/>
              <a:defRPr sz="18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Font typeface="Merriweather Sans"/>
              <a:buChar char="●"/>
              <a:defRPr sz="17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>
                <a:schemeClr val="accent3"/>
              </a:buClr>
              <a:buFont typeface="Merriweather Sans"/>
              <a:buChar char="●"/>
              <a:defRPr sz="15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rtl val="0"/>
              </a:defRPr>
            </a:lvl9pPr>
          </a:lstStyle>
          <a:p>
            <a:pPr marL="457200" indent="-228600">
              <a:spcBef>
                <a:spcPts val="0"/>
              </a:spcBef>
              <a:buSzPct val="100000"/>
            </a:pPr>
            <a:r>
              <a:rPr lang="en-US" sz="2400" dirty="0" smtClean="0"/>
              <a:t>Rework the parser - Juan &amp; Henning</a:t>
            </a:r>
          </a:p>
          <a:p>
            <a:pPr marL="457200" indent="-228600">
              <a:spcBef>
                <a:spcPts val="0"/>
              </a:spcBef>
              <a:buSzPct val="100000"/>
            </a:pPr>
            <a:r>
              <a:rPr lang="en-US" sz="2400" dirty="0" smtClean="0"/>
              <a:t>Work on GUI (Tree-view, error handling) - Linus &amp; Simon</a:t>
            </a:r>
          </a:p>
          <a:p>
            <a:pPr marL="457200" indent="-228600">
              <a:spcBef>
                <a:spcPts val="0"/>
              </a:spcBef>
              <a:buSzPct val="100000"/>
            </a:pPr>
            <a:r>
              <a:rPr lang="en-US" sz="2400" dirty="0" smtClean="0"/>
              <a:t>Solving floating point issue in algorithm – Sara, </a:t>
            </a:r>
            <a:r>
              <a:rPr lang="en-US" sz="2400" dirty="0" err="1" smtClean="0"/>
              <a:t>Meera</a:t>
            </a:r>
            <a:r>
              <a:rPr lang="en-US" sz="2400" dirty="0" smtClean="0"/>
              <a:t>, </a:t>
            </a:r>
            <a:r>
              <a:rPr lang="en-US" sz="2400" dirty="0" err="1" smtClean="0"/>
              <a:t>Adeel</a:t>
            </a:r>
            <a:endParaRPr lang="en-US" sz="2400" dirty="0" smtClean="0"/>
          </a:p>
          <a:p>
            <a:pPr marL="457200" indent="-228600">
              <a:spcBef>
                <a:spcPts val="0"/>
              </a:spcBef>
              <a:buSzPct val="100000"/>
            </a:pPr>
            <a:r>
              <a:rPr lang="en-US" sz="2400" dirty="0" smtClean="0"/>
              <a:t>Looking into the possibility to use the tool without loading an XML file – Everyone</a:t>
            </a:r>
          </a:p>
          <a:p>
            <a:pPr marL="457200" indent="-228600"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</a:rPr>
              <a:t>Option to save tests as projects (optional) – Everyone</a:t>
            </a:r>
          </a:p>
          <a:p>
            <a:pPr marL="457200" indent="-228600"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</a:rPr>
              <a:t>Outlining the final project report – Everyone</a:t>
            </a:r>
          </a:p>
          <a:p>
            <a:pPr marL="4572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788448" y="874933"/>
            <a:ext cx="7843799" cy="893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/>
              <a:t>Previous Week - Outcome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err="1" smtClean="0"/>
              <a:t>Treeview</a:t>
            </a:r>
            <a:r>
              <a:rPr lang="en-US" sz="2400" dirty="0" smtClean="0"/>
              <a:t> for XML files </a:t>
            </a:r>
            <a:r>
              <a:rPr lang="en-US" sz="2400" dirty="0" smtClean="0"/>
              <a:t>completed</a:t>
            </a:r>
            <a:endParaRPr lang="en-US" sz="24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Added functionality which allows users to manually create inputs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Fixed </a:t>
            </a:r>
            <a:r>
              <a:rPr lang="en-US" sz="2400" dirty="0" err="1" smtClean="0"/>
              <a:t>incrementation</a:t>
            </a:r>
            <a:r>
              <a:rPr lang="en-US" sz="2400" dirty="0" smtClean="0"/>
              <a:t> of floating point values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Added functionality that allows the current state of tests to be saved when closed and wil</a:t>
            </a:r>
            <a:r>
              <a:rPr lang="en-US" sz="2400" dirty="0" smtClean="0"/>
              <a:t>l be loaded upon reopening the application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100" cy="341399"/>
          </a:xfrm>
          <a:prstGeom prst="rect">
            <a:avLst/>
          </a:prstGeom>
        </p:spPr>
        <p:txBody>
          <a:bodyPr lIns="64275" tIns="32125" rIns="64275" bIns="321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788448" y="874933"/>
            <a:ext cx="7843799" cy="893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/>
              <a:t>Planned Activities - Next Week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Enjoying the holidays!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Keep working on the XML Parser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Fix suggested initial values for tests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Error handling/bug fixing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Outline project report</a:t>
            </a:r>
            <a:endParaRPr lang="en-US" sz="2400" dirty="0" smtClean="0"/>
          </a:p>
          <a:p>
            <a:pPr marL="457200" lvl="0" indent="-228600" rtl="0"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457200" lvl="0" indent="-228600" rtl="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100" cy="341399"/>
          </a:xfrm>
          <a:prstGeom prst="rect">
            <a:avLst/>
          </a:prstGeom>
        </p:spPr>
        <p:txBody>
          <a:bodyPr lIns="64275" tIns="32125" rIns="64275" bIns="321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hours worked</a:t>
            </a:r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1796342412"/>
              </p:ext>
            </p:extLst>
          </p:nvPr>
        </p:nvGraphicFramePr>
        <p:xfrm>
          <a:off x="1789109" y="2395957"/>
          <a:ext cx="6729858" cy="4120704"/>
        </p:xfrm>
        <a:graphic>
          <a:graphicData uri="http://schemas.openxmlformats.org/drawingml/2006/table">
            <a:tbl>
              <a:tblPr>
                <a:noFill/>
                <a:tableStyleId>{279AD201-8784-4E1E-96AB-F9C0EFDE119C}</a:tableStyleId>
              </a:tblPr>
              <a:tblGrid>
                <a:gridCol w="2243286"/>
                <a:gridCol w="2243286"/>
                <a:gridCol w="2243286"/>
              </a:tblGrid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1" i="0" u="none" strike="noStrike" cap="none" baseline="0" dirty="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Team Member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1" i="0" u="none" strike="noStrike" cap="none" baseline="0" dirty="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Hours worked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1" i="0" u="none" strike="noStrike" cap="none" baseline="0" dirty="0" smtClean="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Accumulated hours</a:t>
                      </a:r>
                      <a:endParaRPr lang="en-US" sz="1300" b="1" i="0" u="none" strike="noStrike" cap="none" baseline="0" dirty="0">
                        <a:solidFill>
                          <a:srgbClr val="FFFFFF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Adeel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8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96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</a:tr>
              <a:tr h="6262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Henning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300" b="0" i="0" u="none" strike="noStrike" cap="none" baseline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13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101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Juan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6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96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Linus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7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101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</a:tr>
              <a:tr h="6262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Meera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300" b="0" i="0" u="none" strike="noStrike" cap="none" baseline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101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Sara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11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104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Simon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9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98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7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Remaining Project Backlog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789111" y="2428875"/>
            <a:ext cx="7843837" cy="485775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dirty="0" smtClean="0">
                <a:solidFill>
                  <a:schemeClr val="dk1"/>
                </a:solidFill>
              </a:rPr>
              <a:t>Reworking </a:t>
            </a:r>
            <a:r>
              <a:rPr lang="en-US" sz="1800" dirty="0" smtClean="0">
                <a:solidFill>
                  <a:schemeClr val="dk1"/>
                </a:solidFill>
              </a:rPr>
              <a:t>the XML parser</a:t>
            </a:r>
            <a:endParaRPr lang="en-US" sz="1800" b="0" i="0" u="none" strike="noStrike" cap="none" dirty="0" smtClean="0">
              <a:solidFill>
                <a:schemeClr val="dk1"/>
              </a:solidFill>
              <a:sym typeface="Georgia"/>
            </a:endParaRP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baseline="0" dirty="0" smtClean="0">
                <a:solidFill>
                  <a:schemeClr val="dk1"/>
                </a:solidFill>
              </a:rPr>
              <a:t>Suggest initial values in XML files as base </a:t>
            </a:r>
            <a:r>
              <a:rPr lang="en-US" sz="1800" baseline="0" dirty="0" smtClean="0">
                <a:solidFill>
                  <a:schemeClr val="dk1"/>
                </a:solidFill>
              </a:rPr>
              <a:t>value</a:t>
            </a:r>
            <a:endParaRPr lang="en-US" sz="1800" b="0" i="0" u="none" strike="noStrike" cap="none" dirty="0" smtClean="0">
              <a:solidFill>
                <a:schemeClr val="dk1"/>
              </a:solidFill>
              <a:sym typeface="Georgia"/>
            </a:endParaRP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baseline="0" dirty="0" smtClean="0">
                <a:solidFill>
                  <a:schemeClr val="dk1"/>
                </a:solidFill>
              </a:rPr>
              <a:t>Option to save tests as projects (optional</a:t>
            </a:r>
            <a:r>
              <a:rPr lang="en-US" sz="1800" baseline="0" dirty="0" smtClean="0">
                <a:solidFill>
                  <a:schemeClr val="dk1"/>
                </a:solidFill>
              </a:rPr>
              <a:t>) (Completed?)</a:t>
            </a:r>
            <a:endParaRPr lang="en-US" sz="1800" b="0" i="0" u="none" strike="noStrike" cap="none" baseline="0" dirty="0">
              <a:solidFill>
                <a:schemeClr val="dk1"/>
              </a:solidFill>
              <a:sym typeface="Georgia"/>
            </a:endParaRP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sym typeface="Georgia"/>
              </a:rPr>
              <a:t>Tool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sym typeface="Georgia"/>
              </a:rPr>
              <a:t>running as DLL callable by other applications (optional)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sym typeface="Georgia"/>
              </a:rPr>
              <a:t>Project Report</a:t>
            </a:r>
          </a:p>
          <a:p>
            <a:pPr lvl="0" indent="0" rtl="0">
              <a:spcBef>
                <a:spcPts val="0"/>
              </a:spcBef>
              <a:buSzPct val="100000"/>
              <a:buFont typeface="Merriweather Sans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Design description document (Final Version)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sym typeface="Georgia"/>
              </a:rPr>
              <a:t>Final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sym typeface="Georgia"/>
              </a:rPr>
              <a:t>presentation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8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9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213225" y="4067175"/>
            <a:ext cx="3887786" cy="64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!!!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350</Words>
  <Application>Microsoft Office PowerPoint</Application>
  <PresentationFormat>Anpassad</PresentationFormat>
  <Paragraphs>91</Paragraphs>
  <Slides>9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9</vt:i4>
      </vt:variant>
    </vt:vector>
  </HeadingPairs>
  <TitlesOfParts>
    <vt:vector size="17" baseType="lpstr">
      <vt:lpstr>Georgia</vt:lpstr>
      <vt:lpstr>Arial</vt:lpstr>
      <vt:lpstr>Noto Sans Symbols</vt:lpstr>
      <vt:lpstr>Cabin</vt:lpstr>
      <vt:lpstr>Merriweather Sans</vt:lpstr>
      <vt:lpstr>1_PPT-mall_en</vt:lpstr>
      <vt:lpstr>2_PPT-mall_en</vt:lpstr>
      <vt:lpstr>4_PPT-mall_en</vt:lpstr>
      <vt:lpstr> </vt:lpstr>
      <vt:lpstr>Basic Functionality</vt:lpstr>
      <vt:lpstr>Members &amp; Roles</vt:lpstr>
      <vt:lpstr>Planned Activities – Previous Week</vt:lpstr>
      <vt:lpstr>Previous Week - Outcome</vt:lpstr>
      <vt:lpstr>Planned Activities - Next Week</vt:lpstr>
      <vt:lpstr>Number of hours worked</vt:lpstr>
      <vt:lpstr>Remaining Project Backlog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Presshenning</dc:creator>
  <cp:lastModifiedBy>Presshenning</cp:lastModifiedBy>
  <cp:revision>36</cp:revision>
  <dcterms:modified xsi:type="dcterms:W3CDTF">2015-12-22T17:51:33Z</dcterms:modified>
</cp:coreProperties>
</file>