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45382-C02F-42E5-A7A0-23694BE42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E7C71-6A6D-435B-A1E8-0B17604CF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C2873-2576-4257-821D-EC0C48AD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DEFA-4BB6-42DD-BE62-E89AD17BEB1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380FA-3449-44F7-B938-DC61556C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BE95B-F790-44DF-A04E-8B5F6021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D04-F3B7-41EB-BBB8-2F58112D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6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698FA-E451-405D-9576-9A299432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0904F-5919-4388-8F04-61E101723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76961-F186-4D3F-9484-944DAC20A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DEFA-4BB6-42DD-BE62-E89AD17BEB1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50A8A-9A78-4604-ADF1-E01909C0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F18EA-A3CC-4692-AC45-1B22A6BB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D04-F3B7-41EB-BBB8-2F58112D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9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A135E-340B-4C91-9D3E-BF0A4BFCE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A9041-F40D-4611-ACF8-ED70FDF5F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FEE41-7A70-4D4B-BE5C-FCEC1A7AC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DEFA-4BB6-42DD-BE62-E89AD17BEB1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CB7B6-E5CB-4277-86D8-3D9B6A49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72235-8949-4C7C-9CB5-3009EAB3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D04-F3B7-41EB-BBB8-2F58112D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5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1155-9495-4BE9-9ED2-C84CEF9AD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079BE-093F-4E3E-A1B0-9AC47F500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A5578-9251-4FC8-AA54-DE9EEB77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DEFA-4BB6-42DD-BE62-E89AD17BEB1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3C15B-6ADF-4A5C-AB54-DFBFCAE7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CF51D-6DCE-4C23-8601-89E3C873A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D04-F3B7-41EB-BBB8-2F58112D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6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5CDB3-A16C-46D3-BF7B-C0002012D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1FECB-E133-471C-9CA6-438BBDDB9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82C40-301D-421D-9B04-A05176384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DEFA-4BB6-42DD-BE62-E89AD17BEB1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97A6D-D7A3-4BBB-9AD7-3A850E0E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7304C-636D-45BB-8936-C50AA408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D04-F3B7-41EB-BBB8-2F58112D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8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D8D85-6C6D-4A1A-9CAD-1B45E7CC0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4DDC1-E285-400A-9B26-B321C5CAD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57153-BCD4-494F-9183-B68D1C816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64EE0-4DF4-4993-B74A-325C9F345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DEFA-4BB6-42DD-BE62-E89AD17BEB1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40DF6-9A3E-4CE7-9967-BB915660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6C882-8DA8-4B46-A190-CB440F04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D04-F3B7-41EB-BBB8-2F58112D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9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A11B-4C65-4F03-9956-80C3811E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1B681-F0D4-43AA-BB08-89C3CAC58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3734F-11D9-49E3-9932-7DB36C647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CEC6BC-BB6B-4405-9216-5FD312167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61350C-E0D5-404C-AE03-5A5F34973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F853A-D0F2-458E-AF7C-3322DFB4B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DEFA-4BB6-42DD-BE62-E89AD17BEB1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CF7259-8238-4615-A7EF-2F1049CB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1CC5A-641A-41FA-AA89-F7BBCA713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D04-F3B7-41EB-BBB8-2F58112D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3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398C-6DBB-4031-89AC-77D4F613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B08858-642C-4086-87CA-1F01444D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DEFA-4BB6-42DD-BE62-E89AD17BEB1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6AB056-F0BD-441D-B474-98C501A7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EDEC4-E3C4-4DEB-85D3-734F389C9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D04-F3B7-41EB-BBB8-2F58112D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1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11F6D-DD1A-4938-99AA-28E2C3418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DEFA-4BB6-42DD-BE62-E89AD17BEB1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92A3F-C731-4250-A158-5234C526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EB112-2D99-487B-BFE3-42A003BF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D04-F3B7-41EB-BBB8-2F58112D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09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6626C-69AB-44A7-9A2D-A9DCCCA1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BA0EF-5C36-4811-8FD8-882EBFA8E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6D88F-853F-447C-9A1C-1CD1640B2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FC7CA-AB50-40BD-91FA-A6E5B6633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DEFA-4BB6-42DD-BE62-E89AD17BEB1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C1FF7-0F5F-4993-8779-5D8E8F82B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82B45-DE86-4219-A84D-71A45B5F0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D04-F3B7-41EB-BBB8-2F58112D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1AB34-A0AF-4A64-B805-1BC647A3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C9EB42-636F-4D40-BB3E-565242A59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C50C2-BC4E-46B4-9C86-C707CBCE0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58388-074D-41A3-845F-CEB12E7C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DEFA-4BB6-42DD-BE62-E89AD17BEB1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C5EE6-5DF2-4797-9F06-39300C72F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7D460-7B1B-4322-8182-5686B93AF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D04-F3B7-41EB-BBB8-2F58112D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9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4B37A-21C4-4B6D-9A6B-7282EFE5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22022-6305-40A6-80C4-8E61FFF26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883CD-0C49-4AE0-97A9-0A55AAFC9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2DEFA-4BB6-42DD-BE62-E89AD17BEB1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77438-6D9C-40DE-9CB1-907D6C7C2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BC971-A6EE-494F-BDDD-F7D469F33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3FD04-F3B7-41EB-BBB8-2F58112D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2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B31F5A1-1D77-4257-9095-1C90702F0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371" y="2049660"/>
            <a:ext cx="4595258" cy="275867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5B6E34-5FBE-4974-84DE-435ACBF6FA19}"/>
              </a:ext>
            </a:extLst>
          </p:cNvPr>
          <p:cNvCxnSpPr/>
          <p:nvPr/>
        </p:nvCxnSpPr>
        <p:spPr>
          <a:xfrm flipH="1" flipV="1">
            <a:off x="6425184" y="4675632"/>
            <a:ext cx="384048" cy="4084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FC502A-8FE6-498E-B4DA-439819238CB9}"/>
              </a:ext>
            </a:extLst>
          </p:cNvPr>
          <p:cNvSpPr txBox="1"/>
          <p:nvPr/>
        </p:nvSpPr>
        <p:spPr>
          <a:xfrm>
            <a:off x="6662928" y="5084064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x-Axis Label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4355BC-05C8-4D50-9247-F9796CA0497A}"/>
              </a:ext>
            </a:extLst>
          </p:cNvPr>
          <p:cNvSpPr txBox="1"/>
          <p:nvPr/>
        </p:nvSpPr>
        <p:spPr>
          <a:xfrm>
            <a:off x="2718278" y="3054093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y-Axis Label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2A0D86-5A5E-43C1-81D8-9210A3592212}"/>
              </a:ext>
            </a:extLst>
          </p:cNvPr>
          <p:cNvCxnSpPr>
            <a:cxnSpLocks/>
          </p:cNvCxnSpPr>
          <p:nvPr/>
        </p:nvCxnSpPr>
        <p:spPr>
          <a:xfrm>
            <a:off x="3383280" y="3335850"/>
            <a:ext cx="505968" cy="18630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8C7C16-D99A-4C6F-80A8-CBE8384B2E89}"/>
              </a:ext>
            </a:extLst>
          </p:cNvPr>
          <p:cNvSpPr txBox="1"/>
          <p:nvPr/>
        </p:nvSpPr>
        <p:spPr>
          <a:xfrm>
            <a:off x="8491806" y="3335850"/>
            <a:ext cx="633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Legend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A1580F-3BE1-4022-BAC8-D75534AB1C93}"/>
              </a:ext>
            </a:extLst>
          </p:cNvPr>
          <p:cNvCxnSpPr>
            <a:cxnSpLocks/>
          </p:cNvCxnSpPr>
          <p:nvPr/>
        </p:nvCxnSpPr>
        <p:spPr>
          <a:xfrm flipH="1">
            <a:off x="7693153" y="3584448"/>
            <a:ext cx="950975" cy="18897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2C25499-197C-4A8D-81AC-0841AABEECC6}"/>
              </a:ext>
            </a:extLst>
          </p:cNvPr>
          <p:cNvSpPr txBox="1"/>
          <p:nvPr/>
        </p:nvSpPr>
        <p:spPr>
          <a:xfrm>
            <a:off x="6350612" y="1688592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Plot Title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D727CB-627D-436D-B956-DA40A5FD4D81}"/>
              </a:ext>
            </a:extLst>
          </p:cNvPr>
          <p:cNvCxnSpPr>
            <a:cxnSpLocks/>
          </p:cNvCxnSpPr>
          <p:nvPr/>
        </p:nvCxnSpPr>
        <p:spPr>
          <a:xfrm flipH="1">
            <a:off x="6350613" y="1965591"/>
            <a:ext cx="312315" cy="15581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0D0BDD0-E6C6-4BAA-B005-B2B788A33D3B}"/>
              </a:ext>
            </a:extLst>
          </p:cNvPr>
          <p:cNvSpPr txBox="1"/>
          <p:nvPr/>
        </p:nvSpPr>
        <p:spPr>
          <a:xfrm>
            <a:off x="7426129" y="1730626"/>
            <a:ext cx="1371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Plotted Data Series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14AB039-6662-4303-B193-82CB22183841}"/>
              </a:ext>
            </a:extLst>
          </p:cNvPr>
          <p:cNvCxnSpPr>
            <a:cxnSpLocks/>
          </p:cNvCxnSpPr>
          <p:nvPr/>
        </p:nvCxnSpPr>
        <p:spPr>
          <a:xfrm flipH="1">
            <a:off x="7580168" y="2007625"/>
            <a:ext cx="413212" cy="651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583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Myers</dc:creator>
  <cp:lastModifiedBy>Lucas Myers</cp:lastModifiedBy>
  <cp:revision>2</cp:revision>
  <dcterms:created xsi:type="dcterms:W3CDTF">2021-01-04T02:19:10Z</dcterms:created>
  <dcterms:modified xsi:type="dcterms:W3CDTF">2021-01-04T02:37:19Z</dcterms:modified>
</cp:coreProperties>
</file>