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2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82" d="100"/>
          <a:sy n="82" d="100"/>
        </p:scale>
        <p:origin x="-89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localhost:17002/diamond-server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http://localhost:17002/diamond-server/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admin/admin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7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" TargetMode="External"/><Relationship Id="rId3" Type="http://schemas.openxmlformats.org/officeDocument/2006/relationships/hyperlink" Target="https://github.com/bingoohuang/diamond-miner/releases/download/v0.0.1/diamond-server-0.0.1.w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</a:t>
            </a:r>
            <a:r>
              <a:rPr lang="zh-CN" altLang="en-US" dirty="0" smtClean="0"/>
              <a:t>一次本地</a:t>
            </a:r>
            <a:r>
              <a:rPr lang="zh-CN" altLang="en-US" dirty="0" smtClean="0"/>
              <a:t>容灾</a:t>
            </a:r>
            <a:r>
              <a:rPr lang="zh-CN" altLang="en-US" dirty="0" smtClean="0"/>
              <a:t>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</a:t>
            </a:r>
            <a:r>
              <a:rPr lang="zh-CN" altLang="en-US" dirty="0" smtClean="0"/>
              <a:t>配置</a:t>
            </a:r>
            <a:r>
              <a:rPr lang="zh-CN" altLang="en-US" dirty="0" smtClean="0"/>
              <a:t>变更检查</a:t>
            </a:r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</a:t>
            </a:r>
            <a:r>
              <a:rPr lang="zh-CN" altLang="en-US" dirty="0" smtClean="0"/>
              <a:t>表记录</a:t>
            </a:r>
            <a:r>
              <a:rPr lang="zh-CN" altLang="en-US" dirty="0" smtClean="0"/>
              <a:t>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4658" y="1853852"/>
            <a:ext cx="62751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/>
              <a:t>TODO?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1325563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95" y="521278"/>
            <a:ext cx="6343008" cy="59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33825"/>
              </p:ext>
            </p:extLst>
          </p:nvPr>
        </p:nvGraphicFramePr>
        <p:xfrm>
          <a:off x="962025" y="2804202"/>
          <a:ext cx="8545231" cy="3901440"/>
        </p:xfrm>
        <a:graphic>
          <a:graphicData uri="http://schemas.openxmlformats.org/drawingml/2006/table">
            <a:tbl>
              <a:tblPr/>
              <a:tblGrid>
                <a:gridCol w="2357372"/>
                <a:gridCol w="1866378"/>
                <a:gridCol w="789140"/>
                <a:gridCol w="2154477"/>
                <a:gridCol w="1377864"/>
              </a:tblGrid>
              <a:tr h="3247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bigint(64)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递增序号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md5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varchar(32)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MD5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962025" y="598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jetty:run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WAR</a:t>
            </a:r>
            <a:r>
              <a:rPr lang="zh-CN" altLang="en-US" dirty="0" smtClean="0"/>
              <a:t>包形式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github.com/bingoohuang/diamond-miner/releases/download/v0.0.1/diamond-server-0.0.1.war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-jar diamond-server-0.0.1.war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810"/>
            <a:ext cx="10515600" cy="1325563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252"/>
            <a:ext cx="8164132" cy="56548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844696"/>
            <a:ext cx="9982200" cy="2924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6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380" y="2190721"/>
            <a:ext cx="10070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"DEFAULT_GROUP"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133" y="4256803"/>
            <a:ext cx="11161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</a:t>
            </a:r>
            <a:r>
              <a:rPr lang="en-US" altLang="zh-CN" i="1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altLang="zh-CN" i="1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2" y="2034436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003" y="4816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本地容灾目录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5426034" y="2376200"/>
            <a:ext cx="2066442" cy="17548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9002" y="3669407"/>
            <a:ext cx="665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API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8" y="2376200"/>
            <a:ext cx="1905000" cy="17548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64" y="2644036"/>
            <a:ext cx="1219200" cy="1219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1614" y="4810647"/>
            <a:ext cx="32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带有缓存的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61908" y="481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本地快照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>
            <a:off x="2903572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>
            <a:off x="8041331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23100"/>
            <a:ext cx="4635718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diamond-client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2123100"/>
            <a:ext cx="482428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diamond-server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1857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坑</a:t>
            </a:r>
            <a:r>
              <a:rPr lang="en-US" altLang="zh-CN" dirty="0" smtClean="0"/>
              <a:t>1: diamond-server</a:t>
            </a:r>
            <a:r>
              <a:rPr lang="zh-CN" altLang="en-US" dirty="0" smtClean="0"/>
              <a:t>的连接数据库信息哪里设置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zh-CN" altLang="en-US" dirty="0" smtClean="0"/>
              <a:t>优先：</a:t>
            </a:r>
            <a:r>
              <a:rPr lang="zh-CN" altLang="en-US" dirty="0" smtClean="0"/>
              <a:t>当前目录下的</a:t>
            </a:r>
            <a:r>
              <a:rPr lang="en-US" altLang="zh-CN" dirty="0" smtClean="0"/>
              <a:t>diamond-</a:t>
            </a:r>
            <a:r>
              <a:rPr lang="en-US" altLang="zh-CN" dirty="0" err="1" smtClean="0"/>
              <a:t>jdbc.properties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次之：</a:t>
            </a:r>
            <a:r>
              <a:rPr lang="en-US" altLang="zh-CN" dirty="0" smtClean="0"/>
              <a:t>diamond</a:t>
            </a:r>
            <a:r>
              <a:rPr lang="en-US" altLang="zh-CN" dirty="0" smtClean="0"/>
              <a:t>-server/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</a:t>
            </a:r>
            <a:r>
              <a:rPr lang="en-US" altLang="zh-CN" dirty="0" smtClean="0"/>
              <a:t>/diamond-</a:t>
            </a:r>
            <a:r>
              <a:rPr lang="en-US" altLang="zh-CN" dirty="0" err="1" smtClean="0"/>
              <a:t>jdbc.properties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2: diamond-client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信息哪里设置？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classpath:NameServer.address</a:t>
            </a:r>
            <a:r>
              <a:rPr lang="zh-CN" altLang="en-US" dirty="0" smtClean="0"/>
              <a:t>，是否定义</a:t>
            </a:r>
            <a:r>
              <a:rPr lang="en-US" altLang="zh-CN" dirty="0" smtClean="0"/>
              <a:t>diamond name sever</a:t>
            </a:r>
          </a:p>
          <a:p>
            <a:pPr lvl="1"/>
            <a:r>
              <a:rPr lang="zh-CN" altLang="en-US" dirty="0" smtClean="0"/>
              <a:t>其次看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a.b.c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中有没有定义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classpath:DiamondServer.address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name-server</a:t>
            </a:r>
            <a:r>
              <a:rPr lang="zh-CN" altLang="en-US" dirty="0"/>
              <a:t>的默认端口是</a:t>
            </a:r>
            <a:r>
              <a:rPr lang="en-US" altLang="zh-CN" dirty="0"/>
              <a:t>17001</a:t>
            </a:r>
            <a:r>
              <a:rPr lang="zh-CN" altLang="en-US" dirty="0"/>
              <a:t>，</a:t>
            </a:r>
            <a:r>
              <a:rPr lang="en-US" altLang="zh-CN" dirty="0"/>
              <a:t>diamond-server</a:t>
            </a:r>
            <a:r>
              <a:rPr lang="zh-CN" altLang="en-US" dirty="0"/>
              <a:t>默认端口是</a:t>
            </a:r>
            <a:r>
              <a:rPr lang="en-US" altLang="zh-CN" dirty="0" smtClean="0"/>
              <a:t>17002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3: </a:t>
            </a:r>
            <a:r>
              <a:rPr lang="zh-CN" altLang="en-US" dirty="0" smtClean="0"/>
              <a:t>各种超时，也要搞搞清楚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请求一个配置，超时为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r>
              <a:rPr lang="zh-CN" altLang="en-US" dirty="0" smtClean="0"/>
              <a:t>，重试总超时不超过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连接超时为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缓存读时加载超时为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配置本地缓存访问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600</Words>
  <Application>Microsoft Macintosh PowerPoint</Application>
  <PresentationFormat>自定义</PresentationFormat>
  <Paragraphs>158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Diamond Miner</vt:lpstr>
      <vt:lpstr>鸟瞰图</vt:lpstr>
      <vt:lpstr>快速入门: mysql安装</vt:lpstr>
      <vt:lpstr>快速入门: diamond-server安装</vt:lpstr>
      <vt:lpstr>快速入门: diamond-server控制台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 huang</cp:lastModifiedBy>
  <cp:revision>59</cp:revision>
  <dcterms:created xsi:type="dcterms:W3CDTF">2013-10-03T13:21:08Z</dcterms:created>
  <dcterms:modified xsi:type="dcterms:W3CDTF">2013-10-08T02:59:26Z</dcterms:modified>
</cp:coreProperties>
</file>