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5" r:id="rId9"/>
    <p:sldId id="263" r:id="rId10"/>
    <p:sldId id="262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82920" autoAdjust="0"/>
  </p:normalViewPr>
  <p:slideViewPr>
    <p:cSldViewPr snapToGrid="0">
      <p:cViewPr varScale="1">
        <p:scale>
          <a:sx n="82" d="100"/>
          <a:sy n="82" d="100"/>
        </p:scale>
        <p:origin x="-8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ED131-D27B-49C1-99A8-A301900ED106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526F-D1D2-4DF8-8824-76A5E6984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localhost:17002/diamond-server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http://rdc.taobao.com/team/jm/archives/1606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diamond;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on diamond.* to diamond@'%'  identified by 'diamond';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查看数据库编码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database diamond;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查看表编码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table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(64) unsigned NOT NULL AUTO_INCREMENT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递增序号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 NOT NULL DEFAULT ' ' COMMENT 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(128)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`content`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配置内容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`md5`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 DEFAULT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`valid`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NOT NULL DEFAULT '1'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gmt_create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gmt_modified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PRIMARY KEY (`id`),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UNIQUE KEY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uk_config_datagroup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(`data_id`,`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ENGINE=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AUTO_INCREMENT=31 DEFAULT CHARSET=utf8;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http://localhost:17002/diamond-server/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: admin/admin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~&gt;find .diamond-client -print | sed -e 's;[^/]*/;|____;g;s;____|; |;g'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find .diamond-server -print | sed -e 's;[^/]*/;|____;g;s;____|; |;g'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7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38F-191D-4BC7-80AB-52578C8866E8}" type="datetimeFigureOut">
              <a:rPr lang="zh-CN" altLang="en-US" smtClean="0"/>
              <a:t>13-10-10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dc.taobao.com/team/jm/archives/1588" TargetMode="External"/><Relationship Id="rId4" Type="http://schemas.openxmlformats.org/officeDocument/2006/relationships/hyperlink" Target="http://rdc.taobao.com/team/jm/archives/1592" TargetMode="External"/><Relationship Id="rId5" Type="http://schemas.openxmlformats.org/officeDocument/2006/relationships/hyperlink" Target="http://rdc.taobao.com/team/jm/archives/1606" TargetMode="External"/><Relationship Id="rId6" Type="http://schemas.openxmlformats.org/officeDocument/2006/relationships/hyperlink" Target="http://rdc.taobao.com/team/jm/archives/1617" TargetMode="External"/><Relationship Id="rId7" Type="http://schemas.openxmlformats.org/officeDocument/2006/relationships/hyperlink" Target="http://rdc.taobao.com/team/jm/archives/256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/blob/master/Diamond%20Miner%20Intro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" TargetMode="External"/><Relationship Id="rId3" Type="http://schemas.openxmlformats.org/officeDocument/2006/relationships/hyperlink" Target="https://github.com/bingoohuang/diamond-miner/releases/download/v0.0.1/diamond-server-0.0.1.wa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 Miner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钻石矿工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Bingoo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0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了解各种坑，以防被坑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1857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坑</a:t>
            </a:r>
            <a:r>
              <a:rPr lang="en-US" altLang="zh-CN" dirty="0" smtClean="0"/>
              <a:t>1: diamond-server</a:t>
            </a:r>
            <a:r>
              <a:rPr lang="zh-CN" altLang="en-US" dirty="0" smtClean="0"/>
              <a:t>的连接数据库信息哪里设置？</a:t>
            </a:r>
            <a:endParaRPr lang="en-US" altLang="zh-CN" dirty="0"/>
          </a:p>
          <a:p>
            <a:pPr lvl="1"/>
            <a:r>
              <a:rPr lang="zh-CN" altLang="en-US" dirty="0" smtClean="0"/>
              <a:t>优先：当前目录下的</a:t>
            </a:r>
            <a:r>
              <a:rPr lang="en-US" altLang="zh-CN" dirty="0" smtClean="0"/>
              <a:t>diamond-</a:t>
            </a:r>
            <a:r>
              <a:rPr lang="en-US" altLang="zh-CN" dirty="0" err="1" smtClean="0"/>
              <a:t>jdbc.properties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次之：</a:t>
            </a:r>
            <a:r>
              <a:rPr lang="en-US" altLang="zh-CN" dirty="0" smtClean="0"/>
              <a:t>diamond-server/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/main/resources/diamond-</a:t>
            </a:r>
            <a:r>
              <a:rPr lang="en-US" altLang="zh-CN" dirty="0" err="1" smtClean="0"/>
              <a:t>jdbc.properties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2: diamond-client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信息哪里设置？</a:t>
            </a:r>
            <a:endParaRPr lang="en-US" altLang="zh-CN" dirty="0" smtClean="0"/>
          </a:p>
          <a:p>
            <a:pPr lvl="1"/>
            <a:r>
              <a:rPr lang="zh-CN" altLang="en-US" dirty="0"/>
              <a:t>首先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classpath:NameServer.address</a:t>
            </a:r>
            <a:r>
              <a:rPr lang="zh-CN" altLang="en-US" dirty="0" smtClean="0"/>
              <a:t>，是否定义</a:t>
            </a:r>
            <a:r>
              <a:rPr lang="en-US" altLang="zh-CN" dirty="0" smtClean="0"/>
              <a:t>diamond name sever</a:t>
            </a:r>
          </a:p>
          <a:p>
            <a:pPr lvl="1"/>
            <a:r>
              <a:rPr lang="zh-CN" altLang="en-US" dirty="0" smtClean="0"/>
              <a:t>其次看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a.b.c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中有没有定义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/>
              <a:t>最后</a:t>
            </a:r>
            <a:r>
              <a:rPr lang="zh-CN" altLang="en-US" dirty="0" smtClean="0"/>
              <a:t>看</a:t>
            </a:r>
            <a:r>
              <a:rPr lang="en-US" altLang="zh-CN" dirty="0"/>
              <a:t>: </a:t>
            </a:r>
            <a:r>
              <a:rPr lang="en-US" altLang="zh-CN" dirty="0" err="1" smtClean="0"/>
              <a:t>classpath:DiamondServer.address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name-server</a:t>
            </a:r>
            <a:r>
              <a:rPr lang="zh-CN" altLang="en-US" dirty="0"/>
              <a:t>的默认端口是</a:t>
            </a:r>
            <a:r>
              <a:rPr lang="en-US" altLang="zh-CN" dirty="0"/>
              <a:t>17001</a:t>
            </a:r>
            <a:r>
              <a:rPr lang="zh-CN" altLang="en-US" dirty="0"/>
              <a:t>，</a:t>
            </a:r>
            <a:r>
              <a:rPr lang="en-US" altLang="zh-CN" dirty="0"/>
              <a:t>diamond-server</a:t>
            </a:r>
            <a:r>
              <a:rPr lang="zh-CN" altLang="en-US" dirty="0"/>
              <a:t>默认端口是</a:t>
            </a:r>
            <a:r>
              <a:rPr lang="en-US" altLang="zh-CN" dirty="0" smtClean="0"/>
              <a:t>17002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坑</a:t>
            </a:r>
            <a:r>
              <a:rPr lang="en-US" altLang="zh-CN" dirty="0" smtClean="0"/>
              <a:t>3: </a:t>
            </a:r>
            <a:r>
              <a:rPr lang="zh-CN" altLang="en-US" dirty="0" smtClean="0"/>
              <a:t>各种超时，也要搞搞清楚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请求一个配置，超时为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r>
              <a:rPr lang="zh-CN" altLang="en-US" dirty="0" smtClean="0"/>
              <a:t>，重试总超时不超过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连接超时为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缓存读时加载超时为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配置本地缓存访问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0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定时执行任务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name-server</a:t>
            </a:r>
            <a:r>
              <a:rPr lang="zh-CN" altLang="en-US" dirty="0" smtClean="0"/>
              <a:t>同步一次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地址列表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做一次本地容灾目录配置变更检测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做一次配置变更检查</a:t>
            </a:r>
            <a:endParaRPr lang="en-US" altLang="zh-CN" dirty="0" smtClean="0"/>
          </a:p>
          <a:p>
            <a:r>
              <a:rPr lang="en-US" altLang="zh-CN" dirty="0" smtClean="0"/>
              <a:t>diamond-server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DB</a:t>
            </a:r>
            <a:r>
              <a:rPr lang="zh-CN" altLang="en-US" dirty="0" smtClean="0"/>
              <a:t>做一次配置表记录全量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diamond-server</a:t>
            </a:r>
            <a:r>
              <a:rPr lang="zh-CN" altLang="en-US" smtClean="0"/>
              <a:t>集群部署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</a:t>
            </a:r>
            <a:r>
              <a:rPr lang="en-US" altLang="zh-CN" dirty="0" smtClean="0"/>
              <a:t>18001 </a:t>
            </a:r>
            <a:r>
              <a:rPr lang="en-US" altLang="zh-CN" dirty="0"/>
              <a:t>-jar diamond-server-0.0.1.</a:t>
            </a:r>
            <a:r>
              <a:rPr lang="en-US" altLang="zh-CN" dirty="0" smtClean="0"/>
              <a:t>war</a:t>
            </a:r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=18002 -jar diamond-server-0.0.1.</a:t>
            </a:r>
            <a:r>
              <a:rPr lang="en-US" altLang="zh-CN" dirty="0" smtClean="0"/>
              <a:t>war</a:t>
            </a:r>
          </a:p>
          <a:p>
            <a:r>
              <a:rPr lang="zh-CN" altLang="en-US" dirty="0" smtClean="0"/>
              <a:t>设置集群节点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添加配置，如图：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/>
          </a:p>
          <a:p>
            <a:pPr lvl="1"/>
            <a:r>
              <a:rPr lang="zh-CN" altLang="zh-CN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)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-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返回调整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24" y="3074989"/>
            <a:ext cx="4165600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71" y="5656235"/>
            <a:ext cx="2197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diamond-</a:t>
            </a:r>
            <a:r>
              <a:rPr kumimoji="1" lang="en-US" altLang="zh-CN" dirty="0" smtClean="0"/>
              <a:t>miner</a:t>
            </a:r>
            <a:r>
              <a:rPr kumimoji="1" lang="zh-CN" altLang="en-US" dirty="0" smtClean="0"/>
              <a:t>真正的好处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) 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有一个</a:t>
            </a:r>
            <a:r>
              <a:rPr kumimoji="1" lang="zh-CN" altLang="en-US" dirty="0"/>
              <a:t>配置的管理界面了 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手动</a:t>
            </a:r>
            <a:r>
              <a:rPr kumimoji="1" lang="zh-CN" altLang="en-US" dirty="0" smtClean="0"/>
              <a:t>刷新配置很</a:t>
            </a:r>
            <a:r>
              <a:rPr kumimoji="1" lang="zh-CN" altLang="en-US" dirty="0"/>
              <a:t>方便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r>
              <a:rPr kumimoji="1" lang="en-US" altLang="zh-CN" dirty="0"/>
              <a:t>3) </a:t>
            </a:r>
            <a:r>
              <a:rPr kumimoji="1" lang="zh-CN" altLang="en-US" dirty="0" smtClean="0"/>
              <a:t> 最大亮点：</a:t>
            </a:r>
            <a:r>
              <a:rPr kumimoji="1" lang="zh-CN" altLang="en-US" dirty="0" smtClean="0"/>
              <a:t>有本地</a:t>
            </a:r>
            <a:r>
              <a:rPr kumimoji="1" lang="en-US" altLang="zh-CN" dirty="0" smtClean="0"/>
              <a:t>snapshot</a:t>
            </a:r>
            <a:r>
              <a:rPr kumimoji="1" lang="zh-CN" altLang="en-US" dirty="0"/>
              <a:t>，在服务器挂掉期间，照样能</a:t>
            </a:r>
            <a:r>
              <a:rPr kumimoji="1" lang="zh-CN" altLang="en-US" dirty="0" smtClean="0"/>
              <a:t>使用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4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4658" y="1853852"/>
            <a:ext cx="627511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/>
              <a:t>TODO?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09340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7881" y="466109"/>
            <a:ext cx="10840775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diamond</a:t>
            </a:r>
            <a:r>
              <a:rPr lang="zh-TW" altLang="en-US" dirty="0"/>
              <a:t>的特点是简单、可靠、易用。</a:t>
            </a:r>
          </a:p>
          <a:p>
            <a:r>
              <a:rPr lang="en-US" altLang="zh-TW" dirty="0"/>
              <a:t>diamond-miner</a:t>
            </a:r>
            <a:r>
              <a:rPr lang="zh-TW" altLang="en-US" dirty="0"/>
              <a:t>在</a:t>
            </a:r>
            <a:r>
              <a:rPr lang="en-US" altLang="zh-TW" dirty="0"/>
              <a:t>diamond</a:t>
            </a:r>
            <a:r>
              <a:rPr lang="zh-TW" altLang="en-US" dirty="0"/>
              <a:t>源代码基础上取其精华去其糟粕，并添加基于</a:t>
            </a:r>
            <a:r>
              <a:rPr lang="en-US" altLang="zh-TW" dirty="0"/>
              <a:t>diamond</a:t>
            </a:r>
            <a:r>
              <a:rPr lang="zh-TW" altLang="en-US" dirty="0"/>
              <a:t>的缓存。</a:t>
            </a:r>
          </a:p>
          <a:p>
            <a:endParaRPr lang="zh-TW" altLang="en-US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从此，配置手动刷新不再是难事。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从此，缓存手动刷新也轻而易举。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从此，配置系统有操作界面了，不再摸瞎弄数据库。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从此，高端大气上档次了。</a:t>
            </a:r>
          </a:p>
          <a:p>
            <a:endParaRPr lang="zh-TW" altLang="en-US" dirty="0"/>
          </a:p>
          <a:p>
            <a:r>
              <a:rPr lang="zh-TW" altLang="en-US" dirty="0"/>
              <a:t>欢迎大家吐槽。</a:t>
            </a:r>
          </a:p>
          <a:p>
            <a:endParaRPr lang="zh-TW" altLang="en-US" dirty="0"/>
          </a:p>
          <a:p>
            <a:r>
              <a:rPr lang="zh-TW" altLang="en-US" dirty="0"/>
              <a:t>备注：淘宝原始</a:t>
            </a:r>
            <a:r>
              <a:rPr lang="en-US" altLang="zh-TW" dirty="0"/>
              <a:t>diamond-client</a:t>
            </a:r>
            <a:r>
              <a:rPr lang="zh-TW" altLang="en-US" dirty="0"/>
              <a:t>源码实在很烂：逻辑不清晰、结构不明确、</a:t>
            </a:r>
            <a:r>
              <a:rPr lang="en-US" altLang="zh-TW" dirty="0"/>
              <a:t>API</a:t>
            </a:r>
            <a:r>
              <a:rPr lang="zh-TW" altLang="en-US" dirty="0"/>
              <a:t>很不友好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火箭队改造的钻石矿工</a:t>
            </a:r>
            <a:r>
              <a:rPr lang="en-US" altLang="zh-TW" dirty="0"/>
              <a:t>PPT:  </a:t>
            </a:r>
            <a:r>
              <a:rPr lang="en-US" altLang="zh-TW" dirty="0">
                <a:hlinkClick r:id="rId2"/>
              </a:rPr>
              <a:t>https://github.com/bingoohuang/diamond-miner/blob/master/Diamond%20Miner%</a:t>
            </a:r>
            <a:r>
              <a:rPr lang="en-US" altLang="zh-TW" dirty="0" smtClean="0">
                <a:hlinkClick r:id="rId2"/>
              </a:rPr>
              <a:t>20Intro.pptx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diamond</a:t>
            </a:r>
            <a:r>
              <a:rPr lang="zh-TW" altLang="en-US" dirty="0"/>
              <a:t>专题（一）</a:t>
            </a:r>
            <a:r>
              <a:rPr lang="en-US" altLang="zh-TW" dirty="0"/>
              <a:t>- </a:t>
            </a:r>
            <a:r>
              <a:rPr lang="zh-TW" altLang="en-US" dirty="0"/>
              <a:t>简介和快速使用 </a:t>
            </a:r>
            <a:r>
              <a:rPr lang="en-US" altLang="zh-TW" dirty="0">
                <a:hlinkClick r:id="rId3"/>
              </a:rPr>
              <a:t>http://rdc.taobao.com/team/jm/archives/</a:t>
            </a:r>
            <a:r>
              <a:rPr lang="en-US" altLang="zh-TW" dirty="0" smtClean="0">
                <a:hlinkClick r:id="rId3"/>
              </a:rPr>
              <a:t>1588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/>
              <a:t>diamond</a:t>
            </a:r>
            <a:r>
              <a:rPr lang="zh-TW" altLang="en-US" dirty="0"/>
              <a:t>专题（二）</a:t>
            </a:r>
            <a:r>
              <a:rPr lang="en-US" altLang="zh-TW" dirty="0"/>
              <a:t>- </a:t>
            </a:r>
            <a:r>
              <a:rPr lang="zh-TW" altLang="en-US" dirty="0"/>
              <a:t>核心原理介绍 </a:t>
            </a:r>
            <a:r>
              <a:rPr lang="en-US" altLang="zh-TW" dirty="0">
                <a:hlinkClick r:id="rId4"/>
              </a:rPr>
              <a:t>http://rdc.taobao.com/team/jm/archives/</a:t>
            </a:r>
            <a:r>
              <a:rPr lang="en-US" altLang="zh-TW" dirty="0" smtClean="0">
                <a:hlinkClick r:id="rId4"/>
              </a:rPr>
              <a:t>1592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/>
              <a:t>diamond</a:t>
            </a:r>
            <a:r>
              <a:rPr lang="zh-TW" altLang="en-US" dirty="0"/>
              <a:t>专题（三）</a:t>
            </a:r>
            <a:r>
              <a:rPr lang="en-US" altLang="zh-TW" dirty="0"/>
              <a:t>- diamond</a:t>
            </a:r>
            <a:r>
              <a:rPr lang="zh-TW" altLang="en-US" dirty="0"/>
              <a:t>架构 </a:t>
            </a:r>
            <a:r>
              <a:rPr lang="en-US" altLang="zh-TW" dirty="0">
                <a:hlinkClick r:id="rId5"/>
              </a:rPr>
              <a:t>http://rdc.taobao.com/team/jm/archives/</a:t>
            </a:r>
            <a:r>
              <a:rPr lang="en-US" altLang="zh-TW" dirty="0" smtClean="0">
                <a:hlinkClick r:id="rId5"/>
              </a:rPr>
              <a:t>1606</a:t>
            </a:r>
            <a:r>
              <a:rPr lang="en-US" altLang="zh-TW" dirty="0" smtClean="0"/>
              <a:t>   </a:t>
            </a:r>
            <a:endParaRPr lang="en-US" altLang="zh-TW" dirty="0"/>
          </a:p>
          <a:p>
            <a:r>
              <a:rPr lang="en-US" altLang="zh-TW" dirty="0"/>
              <a:t>diamond</a:t>
            </a:r>
            <a:r>
              <a:rPr lang="zh-TW" altLang="en-US" dirty="0"/>
              <a:t>专题（四）</a:t>
            </a:r>
            <a:r>
              <a:rPr lang="en-US" altLang="zh-TW" dirty="0"/>
              <a:t>- </a:t>
            </a:r>
            <a:r>
              <a:rPr lang="zh-TW" altLang="en-US" dirty="0"/>
              <a:t>容灾机制 </a:t>
            </a:r>
            <a:r>
              <a:rPr lang="en-US" altLang="zh-TW" dirty="0">
                <a:hlinkClick r:id="rId6"/>
              </a:rPr>
              <a:t>http://rdc.taobao.com/team/jm/archives/</a:t>
            </a:r>
            <a:r>
              <a:rPr lang="en-US" altLang="zh-TW" dirty="0" smtClean="0">
                <a:hlinkClick r:id="rId6"/>
              </a:rPr>
              <a:t>1617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ZooKeeper</a:t>
            </a:r>
            <a:r>
              <a:rPr lang="zh-TW" altLang="en-US" dirty="0"/>
              <a:t>和</a:t>
            </a:r>
            <a:r>
              <a:rPr lang="en-US" altLang="zh-TW" dirty="0"/>
              <a:t>Diamond</a:t>
            </a:r>
            <a:r>
              <a:rPr lang="zh-TW" altLang="en-US" dirty="0"/>
              <a:t>有什么不同  </a:t>
            </a:r>
            <a:r>
              <a:rPr lang="en-US" altLang="zh-TW" dirty="0">
                <a:hlinkClick r:id="rId7"/>
              </a:rPr>
              <a:t>http://rdc.taobao.com/team/jm</a:t>
            </a:r>
            <a:r>
              <a:rPr lang="en-US" altLang="zh-TW" dirty="0" smtClean="0">
                <a:hlinkClick r:id="rId7"/>
              </a:rPr>
              <a:t>/archives/2561</a:t>
            </a:r>
            <a:r>
              <a:rPr lang="en-US" altLang="zh-TW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2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303" cy="1325563"/>
          </a:xfrm>
        </p:spPr>
        <p:txBody>
          <a:bodyPr/>
          <a:lstStyle/>
          <a:p>
            <a:r>
              <a:rPr lang="zh-CN" altLang="en-US" dirty="0" smtClean="0"/>
              <a:t>鸟瞰图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95" y="521278"/>
            <a:ext cx="6343008" cy="59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建库</a:t>
            </a:r>
            <a:r>
              <a:rPr lang="en-US" altLang="zh-CN" dirty="0" smtClean="0"/>
              <a:t>diamond, </a:t>
            </a:r>
            <a:r>
              <a:rPr lang="zh-CN" altLang="en-US" dirty="0" smtClean="0"/>
              <a:t>建用户</a:t>
            </a:r>
            <a:r>
              <a:rPr lang="en-US" altLang="zh-CN" dirty="0" smtClean="0"/>
              <a:t>diamond/diamond</a:t>
            </a:r>
            <a:r>
              <a:rPr lang="en-US" altLang="en-US" dirty="0" smtClean="0"/>
              <a:t>, </a:t>
            </a:r>
            <a:r>
              <a:rPr lang="zh-CN" altLang="en-US" dirty="0" smtClean="0"/>
              <a:t>授权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见备注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建表</a:t>
            </a:r>
            <a:r>
              <a:rPr lang="en-US" altLang="zh-CN" dirty="0" err="1" smtClean="0"/>
              <a:t>diamond_stones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33825"/>
              </p:ext>
            </p:extLst>
          </p:nvPr>
        </p:nvGraphicFramePr>
        <p:xfrm>
          <a:off x="962025" y="2804202"/>
          <a:ext cx="8545231" cy="3901440"/>
        </p:xfrm>
        <a:graphic>
          <a:graphicData uri="http://schemas.openxmlformats.org/drawingml/2006/table">
            <a:tbl>
              <a:tblPr/>
              <a:tblGrid>
                <a:gridCol w="2357372"/>
                <a:gridCol w="1866378"/>
                <a:gridCol w="789140"/>
                <a:gridCol w="2154477"/>
                <a:gridCol w="1377864"/>
              </a:tblGrid>
              <a:tr h="3247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bigint(64)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递增序号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data_id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dataId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group_id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varchar(128)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ID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配置内容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md5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varchar(32)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配置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MD5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(256)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备注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是否有效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gmt_create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创建时间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</a:rPr>
                        <a:t>gmt_modified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2010-05-05 00:00:00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</a:rPr>
                        <a:t>更新时间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2" descr="http://localhost:8888/phpMyAdmin/themes/dot.gif"/>
          <p:cNvSpPr>
            <a:spLocks noChangeAspect="1" noChangeArrowheads="1"/>
          </p:cNvSpPr>
          <p:nvPr/>
        </p:nvSpPr>
        <p:spPr bwMode="auto">
          <a:xfrm>
            <a:off x="962025" y="5984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github.com/bingoohuang/diamond-miner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cd diamond-server </a:t>
            </a:r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jetty:run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WAR</a:t>
            </a:r>
            <a:r>
              <a:rPr lang="zh-CN" altLang="en-US" dirty="0" smtClean="0"/>
              <a:t>包形式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下载包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github.com/bingoohuang/diamond-miner/releases/download/v0.0.1/diamond-server-0.0.1.war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-jar diamond-server-0.0.1.war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810"/>
            <a:ext cx="10515600" cy="1325563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控制台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7252"/>
            <a:ext cx="8164132" cy="56548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844696"/>
            <a:ext cx="9982200" cy="2924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6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diamond-client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380" y="2190721"/>
            <a:ext cx="10070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"DEFAULT_GROUP"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"SOLR_URL"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133" y="4256803"/>
            <a:ext cx="11161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cacheUpdater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@org.n3r.diamond.client.DemoUpdater("${bar}") @Timestamp("${bar}-09-31 08:41:26.335</a:t>
            </a:r>
            <a:r>
              <a:rPr lang="en-US" altLang="zh-CN" i="1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altLang="zh-CN" i="1" dirty="0">
              <a:solidFill>
                <a:srgbClr val="0088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DemoCacheBean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cached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DiamondMiner.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getCache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读取顺序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2" y="2034436"/>
            <a:ext cx="2438400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003" y="4816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本地容灾目录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4027" t="24559" r="34213" b="32286"/>
          <a:stretch/>
        </p:blipFill>
        <p:spPr>
          <a:xfrm>
            <a:off x="5426034" y="2376200"/>
            <a:ext cx="2066442" cy="17548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9002" y="3669407"/>
            <a:ext cx="66579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API</a:t>
            </a:r>
            <a:endParaRPr lang="zh-CN" altLang="en-US" sz="24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38" y="2376200"/>
            <a:ext cx="1905000" cy="17548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864" y="2644036"/>
            <a:ext cx="1219200" cy="1219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21614" y="4810647"/>
            <a:ext cx="32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带有缓存的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361908" y="481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本地快照</a:t>
            </a: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>
            <a:off x="2903572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虚尾箭头 16"/>
          <p:cNvSpPr/>
          <p:nvPr/>
        </p:nvSpPr>
        <p:spPr>
          <a:xfrm>
            <a:off x="8041331" y="3190287"/>
            <a:ext cx="876822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8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123100"/>
            <a:ext cx="4635718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diamond-client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|____config-data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|____DiamondServer.address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|____snapshot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|____foo.cache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0" y="2123100"/>
            <a:ext cx="482428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diamond-server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|____config-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ump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|____admin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|____users.diamond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|____a1.diamond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|____bar.diamond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|____c1.diamond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|____d1.diamond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</p:spTree>
    <p:extLst>
      <p:ext uri="{BB962C8B-B14F-4D97-AF65-F5344CB8AC3E}">
        <p14:creationId xmlns:p14="http://schemas.microsoft.com/office/powerpoint/2010/main" val="8582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881</Words>
  <Application>Microsoft Macintosh PowerPoint</Application>
  <PresentationFormat>自定义</PresentationFormat>
  <Paragraphs>190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Diamond Miner</vt:lpstr>
      <vt:lpstr>PowerPoint 演示文稿</vt:lpstr>
      <vt:lpstr>鸟瞰图</vt:lpstr>
      <vt:lpstr>快速入门: mysql安装</vt:lpstr>
      <vt:lpstr>快速入门: diamond-server安装</vt:lpstr>
      <vt:lpstr>快速入门: diamond-server控制台</vt:lpstr>
      <vt:lpstr>快速入门: diamond-client</vt:lpstr>
      <vt:lpstr>diamond-client读取顺序</vt:lpstr>
      <vt:lpstr>diamond-client和diamond-server本地文件</vt:lpstr>
      <vt:lpstr>了解各种坑，以防被坑</vt:lpstr>
      <vt:lpstr>定时执行任务</vt:lpstr>
      <vt:lpstr>diamond-server集群部署</vt:lpstr>
      <vt:lpstr>diamond-miner真正的好处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Miner</dc:title>
  <dc:creator>Bingoo</dc:creator>
  <cp:lastModifiedBy>bingoo huang</cp:lastModifiedBy>
  <cp:revision>65</cp:revision>
  <dcterms:created xsi:type="dcterms:W3CDTF">2013-10-03T13:21:08Z</dcterms:created>
  <dcterms:modified xsi:type="dcterms:W3CDTF">2013-10-10T01:53:05Z</dcterms:modified>
</cp:coreProperties>
</file>