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59" r:id="rId6"/>
    <p:sldId id="270" r:id="rId7"/>
    <p:sldId id="260" r:id="rId8"/>
    <p:sldId id="265" r:id="rId9"/>
    <p:sldId id="263" r:id="rId10"/>
    <p:sldId id="262" r:id="rId11"/>
    <p:sldId id="264" r:id="rId12"/>
    <p:sldId id="267" r:id="rId13"/>
    <p:sldId id="269" r:id="rId14"/>
    <p:sldId id="26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5" autoAdjust="0"/>
    <p:restoredTop sz="82920" autoAdjust="0"/>
  </p:normalViewPr>
  <p:slideViewPr>
    <p:cSldViewPr snapToGrid="0">
      <p:cViewPr varScale="1">
        <p:scale>
          <a:sx n="97" d="100"/>
          <a:sy n="97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ED131-D27B-49C1-99A8-A301900ED106}" type="datetimeFigureOut">
              <a:rPr lang="zh-CN" altLang="en-US" smtClean="0"/>
              <a:t>15/1/21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7526F-D1D2-4DF8-8824-76A5E6984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http://rdc.taobao.com/team/jm/archives/1606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6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database diamond;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grant all on diamond.* to diamond@'%'  identified by 'diamond';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查看数据库编码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create database diamond;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查看表编码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create table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diamond_stones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diamond_stones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(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`id`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(64) unsigned NOT NULL AUTO_INCREMENT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递增序号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data_id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(255) NOT NULL DEFAULT ' ' COMMENT '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(128) NOT NULL DEFAULT ' 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`content`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配置内容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`md5`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(32) NOT NULL DEFAULT ' 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MD5',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`description`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(256) DEFAULT NULL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备注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`valid`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NOT NULL DEFAULT '1'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是否有效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gmt_create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 DEFAULT '2010-05-05 00:00:00'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创建时间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gmt_modified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 DEFAULT '2010-05-05 00:00:00' COMMENT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更新时间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PRIMARY KEY (`id`),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UNIQUE KEY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uk_config_datagroup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(`data_id`,`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ENGINE=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InnoDB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AUTO_INCREMENT=31 DEFAULT CHARSET=utf8;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04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4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~&gt;find .diamond-client -print | sed -e 's;[^/]*/;|____;g;s;____|; |;g'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~&gt; find .diamond-server -print | sed -e 's;[^/]*/;|____;g;s;____|; |;g'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1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526F-D1D2-4DF8-8824-76A5E69849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7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15/1/21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51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15/1/21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5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15/1/21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15/1/21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66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15/1/21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5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15/1/21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5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15/1/21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5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15/1/21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99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15/1/21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3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15/1/21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3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38F-191D-4BC7-80AB-52578C8866E8}" type="datetimeFigureOut">
              <a:rPr lang="zh-CN" altLang="en-US" smtClean="0"/>
              <a:t>15/1/21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4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A138F-191D-4BC7-80AB-52578C8866E8}" type="datetimeFigureOut">
              <a:rPr lang="zh-CN" altLang="en-US" smtClean="0"/>
              <a:t>15/1/21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B9AC-2FA7-44F1-B250-739F3714C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6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dc.taobao.com/team/jm/archives/1588" TargetMode="External"/><Relationship Id="rId4" Type="http://schemas.openxmlformats.org/officeDocument/2006/relationships/hyperlink" Target="http://rdc.taobao.com/team/jm/archives/1592" TargetMode="External"/><Relationship Id="rId5" Type="http://schemas.openxmlformats.org/officeDocument/2006/relationships/hyperlink" Target="http://rdc.taobao.com/team/jm/archives/1606" TargetMode="External"/><Relationship Id="rId6" Type="http://schemas.openxmlformats.org/officeDocument/2006/relationships/hyperlink" Target="http://rdc.taobao.com/team/jm/archives/1617" TargetMode="External"/><Relationship Id="rId7" Type="http://schemas.openxmlformats.org/officeDocument/2006/relationships/hyperlink" Target="http://rdc.taobao.com/team/jm/archives/256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ngoohuang/diamond-miner/blob/master/Diamond%20Miner%20Intro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ngoohuang/diamond-min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Diamond Miner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钻石矿工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Bingoo</a:t>
            </a:r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60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了解各种坑，以防被坑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3889332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坑</a:t>
            </a:r>
            <a:r>
              <a:rPr lang="en-US" altLang="zh-CN" sz="2000" dirty="0" smtClean="0"/>
              <a:t>1: diamond-server</a:t>
            </a:r>
            <a:r>
              <a:rPr lang="zh-CN" altLang="en-US" sz="2000" dirty="0" smtClean="0"/>
              <a:t>的连接数据库信息哪里设置？</a:t>
            </a:r>
            <a:endParaRPr lang="en-US" altLang="zh-CN" sz="2000" dirty="0"/>
          </a:p>
          <a:p>
            <a:pPr lvl="1"/>
            <a:r>
              <a:rPr lang="zh-CN" altLang="en-US" sz="1600" dirty="0" smtClean="0"/>
              <a:t>优先：当前目录下的</a:t>
            </a:r>
            <a:r>
              <a:rPr lang="en-US" altLang="zh-CN" sz="1600" dirty="0" smtClean="0"/>
              <a:t>diamond-</a:t>
            </a:r>
            <a:r>
              <a:rPr lang="en-US" altLang="zh-CN" sz="1600" dirty="0" err="1" smtClean="0"/>
              <a:t>jdbc.properties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次之：</a:t>
            </a:r>
            <a:r>
              <a:rPr lang="en-US" altLang="zh-CN" sz="1600" dirty="0" smtClean="0">
                <a:solidFill>
                  <a:srgbClr val="FF0000"/>
                </a:solidFill>
              </a:rPr>
              <a:t>${USER_HOME</a:t>
            </a:r>
            <a:r>
              <a:rPr lang="en-US" altLang="zh-CN" sz="1600" dirty="0">
                <a:solidFill>
                  <a:srgbClr val="FF0000"/>
                </a:solidFill>
              </a:rPr>
              <a:t>}/.diamond-server/diamond-</a:t>
            </a:r>
            <a:r>
              <a:rPr lang="en-US" altLang="zh-CN" sz="1600" dirty="0" err="1">
                <a:solidFill>
                  <a:srgbClr val="FF0000"/>
                </a:solidFill>
              </a:rPr>
              <a:t>jdbc.properties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/>
              <a:t>再</a:t>
            </a:r>
            <a:r>
              <a:rPr lang="zh-CN" altLang="en-US" sz="1600" dirty="0" smtClean="0"/>
              <a:t>次之：</a:t>
            </a:r>
            <a:r>
              <a:rPr lang="en-US" altLang="zh-CN" sz="1600" dirty="0" err="1" smtClean="0"/>
              <a:t>CLASSPATH:diamond-jdbc.properties</a:t>
            </a:r>
            <a:endParaRPr lang="en-US" altLang="zh-CN" sz="1600" dirty="0"/>
          </a:p>
          <a:p>
            <a:r>
              <a:rPr lang="zh-CN" altLang="en-US" sz="2000" dirty="0" smtClean="0"/>
              <a:t>坑</a:t>
            </a:r>
            <a:r>
              <a:rPr lang="en-US" altLang="zh-CN" sz="2000" dirty="0" smtClean="0"/>
              <a:t>2: diamond-client</a:t>
            </a:r>
            <a:r>
              <a:rPr lang="zh-CN" altLang="en-US" sz="2000" dirty="0" smtClean="0"/>
              <a:t>连接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信息哪里设置？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首先</a:t>
            </a:r>
            <a:r>
              <a:rPr lang="zh-CN" altLang="en-US" sz="1600" dirty="0" smtClean="0"/>
              <a:t>看</a:t>
            </a:r>
            <a:r>
              <a:rPr lang="en-US" altLang="zh-CN" sz="1600" dirty="0"/>
              <a:t>: </a:t>
            </a:r>
            <a:r>
              <a:rPr lang="en-US" altLang="zh-CN" sz="1600" dirty="0" smtClean="0"/>
              <a:t>diamond-</a:t>
            </a:r>
            <a:r>
              <a:rPr lang="en-US" altLang="zh-CN" sz="1600" dirty="0" err="1" smtClean="0"/>
              <a:t>client.properties</a:t>
            </a:r>
            <a:r>
              <a:rPr lang="zh-CN" altLang="en-US" sz="1600" dirty="0" smtClean="0"/>
              <a:t>中定义的</a:t>
            </a:r>
            <a:r>
              <a:rPr lang="en-US" altLang="zh-CN" sz="1600" dirty="0" err="1"/>
              <a:t>NameServer.address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其次看</a:t>
            </a:r>
            <a:r>
              <a:rPr lang="en-US" altLang="zh-CN" sz="1600" dirty="0" smtClean="0"/>
              <a:t>: diamond-</a:t>
            </a:r>
            <a:r>
              <a:rPr lang="en-US" altLang="zh-CN" sz="1600" dirty="0" err="1" smtClean="0"/>
              <a:t>client.properties</a:t>
            </a:r>
            <a:r>
              <a:rPr lang="zh-CN" altLang="en-US" sz="1600" dirty="0" smtClean="0"/>
              <a:t>中定义的</a:t>
            </a:r>
            <a:r>
              <a:rPr lang="en-US" altLang="zh-CN" sz="1600" dirty="0" err="1"/>
              <a:t>DiamondServer.address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最后看：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a.b.c</a:t>
            </a:r>
            <a:r>
              <a:rPr lang="zh-CN" altLang="en-US" sz="1600" dirty="0" smtClean="0">
                <a:solidFill>
                  <a:srgbClr val="FF0000"/>
                </a:solidFill>
              </a:rPr>
              <a:t>在</a:t>
            </a:r>
            <a:r>
              <a:rPr lang="en-US" altLang="zh-CN" sz="1600" dirty="0" smtClean="0">
                <a:solidFill>
                  <a:srgbClr val="FF0000"/>
                </a:solidFill>
              </a:rPr>
              <a:t>/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etc</a:t>
            </a:r>
            <a:r>
              <a:rPr lang="en-US" altLang="zh-CN" sz="1600" dirty="0" smtClean="0">
                <a:solidFill>
                  <a:srgbClr val="FF0000"/>
                </a:solidFill>
              </a:rPr>
              <a:t>/hosts</a:t>
            </a:r>
            <a:r>
              <a:rPr lang="zh-CN" altLang="en-US" sz="1600" dirty="0" smtClean="0"/>
              <a:t>中有没有定义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注意：</a:t>
            </a:r>
            <a:r>
              <a:rPr lang="en-US" altLang="zh-CN" sz="1600" dirty="0" smtClean="0">
                <a:solidFill>
                  <a:srgbClr val="FF0000"/>
                </a:solidFill>
              </a:rPr>
              <a:t>name-server</a:t>
            </a:r>
            <a:r>
              <a:rPr lang="zh-CN" altLang="en-US" sz="1600" dirty="0">
                <a:solidFill>
                  <a:srgbClr val="FF0000"/>
                </a:solidFill>
              </a:rPr>
              <a:t>的默认端口是</a:t>
            </a:r>
            <a:r>
              <a:rPr lang="en-US" altLang="zh-CN" sz="1600" dirty="0">
                <a:solidFill>
                  <a:srgbClr val="FF0000"/>
                </a:solidFill>
              </a:rPr>
              <a:t>17001</a:t>
            </a:r>
            <a:r>
              <a:rPr lang="zh-CN" altLang="en-US" sz="1600" dirty="0">
                <a:solidFill>
                  <a:srgbClr val="FF0000"/>
                </a:solidFill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</a:rPr>
              <a:t>diamond-server</a:t>
            </a:r>
            <a:r>
              <a:rPr lang="zh-CN" altLang="en-US" sz="1600" dirty="0">
                <a:solidFill>
                  <a:srgbClr val="FF0000"/>
                </a:solidFill>
              </a:rPr>
              <a:t>默认端口是</a:t>
            </a:r>
            <a:r>
              <a:rPr lang="en-US" altLang="zh-CN" sz="1600" dirty="0" smtClean="0">
                <a:solidFill>
                  <a:srgbClr val="FF0000"/>
                </a:solidFill>
              </a:rPr>
              <a:t>17002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坑</a:t>
            </a:r>
            <a:r>
              <a:rPr lang="en-US" altLang="zh-CN" sz="2000" dirty="0" smtClean="0"/>
              <a:t>3: </a:t>
            </a:r>
            <a:r>
              <a:rPr lang="zh-CN" altLang="en-US" sz="2000" dirty="0" smtClean="0"/>
              <a:t>各种超时，也要搞搞清楚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一</a:t>
            </a:r>
            <a:r>
              <a:rPr lang="zh-CN" altLang="en-US" sz="1600" dirty="0" smtClean="0"/>
              <a:t>次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请求一个配置，超时为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秒</a:t>
            </a:r>
            <a:r>
              <a:rPr lang="zh-CN" altLang="en-US" sz="1600" dirty="0" smtClean="0"/>
              <a:t>，重试总超时不超过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15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秒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600" dirty="0" smtClean="0"/>
              <a:t>HTTP</a:t>
            </a:r>
            <a:r>
              <a:rPr lang="zh-CN" altLang="en-US" sz="1600" dirty="0" smtClean="0"/>
              <a:t>连接超时为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秒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/>
              <a:t>用户</a:t>
            </a:r>
            <a:r>
              <a:rPr lang="zh-CN" altLang="en-US" sz="1600" dirty="0" smtClean="0"/>
              <a:t>缓存读时加载超时为</a:t>
            </a:r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秒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 smtClean="0"/>
              <a:t>配置本地缓存访问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15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分钟</a:t>
            </a:r>
            <a:r>
              <a:rPr lang="zh-CN" altLang="en-US" sz="1600" dirty="0" smtClean="0"/>
              <a:t>失效</a:t>
            </a:r>
            <a:endParaRPr lang="en-US" altLang="zh-CN" sz="1600" dirty="0" smtClean="0"/>
          </a:p>
          <a:p>
            <a:pPr lvl="1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707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定时执行任务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413750" cy="4351338"/>
          </a:xfrm>
        </p:spPr>
        <p:txBody>
          <a:bodyPr/>
          <a:lstStyle/>
          <a:p>
            <a:r>
              <a:rPr lang="en-US" altLang="zh-CN" dirty="0" smtClean="0"/>
              <a:t>diamond-client</a:t>
            </a:r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向</a:t>
            </a:r>
            <a:r>
              <a:rPr lang="en-US" altLang="zh-CN" dirty="0" smtClean="0"/>
              <a:t>name-server</a:t>
            </a:r>
            <a:r>
              <a:rPr lang="zh-CN" altLang="en-US" dirty="0" smtClean="0"/>
              <a:t>同步一次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地址列表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秒钟</a:t>
            </a:r>
            <a:r>
              <a:rPr lang="zh-CN" altLang="en-US" dirty="0" smtClean="0"/>
              <a:t>做一次本地容灾目录配置变更检测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15</a:t>
            </a:r>
            <a:r>
              <a:rPr lang="zh-CN" altLang="en-US" b="1" dirty="0" smtClean="0">
                <a:solidFill>
                  <a:srgbClr val="FF0000"/>
                </a:solidFill>
              </a:rPr>
              <a:t>秒钟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做一次配置变更检查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diamond-server</a:t>
            </a:r>
          </a:p>
          <a:p>
            <a:pPr lvl="1"/>
            <a:r>
              <a:rPr lang="zh-CN" altLang="en-US" dirty="0" smtClean="0"/>
              <a:t>每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DB</a:t>
            </a:r>
            <a:r>
              <a:rPr lang="zh-CN" altLang="en-US" dirty="0" smtClean="0"/>
              <a:t>做一次配置表记录全量</a:t>
            </a:r>
            <a:r>
              <a:rPr lang="en-US" altLang="zh-CN" dirty="0" smtClean="0"/>
              <a:t>DUMP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8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diamond-server</a:t>
            </a:r>
            <a:r>
              <a:rPr lang="zh-CN" altLang="en-US" smtClean="0"/>
              <a:t>集群部署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启动集群</a:t>
            </a:r>
            <a:endParaRPr lang="en-US" altLang="zh-CN" dirty="0" smtClean="0"/>
          </a:p>
          <a:p>
            <a:pPr lvl="1"/>
            <a:r>
              <a:rPr lang="en-US" altLang="zh-CN" dirty="0"/>
              <a:t>java -</a:t>
            </a:r>
            <a:r>
              <a:rPr lang="en-US" altLang="zh-CN" dirty="0" err="1"/>
              <a:t>Dport</a:t>
            </a:r>
            <a:r>
              <a:rPr lang="en-US" altLang="zh-CN" dirty="0"/>
              <a:t>=</a:t>
            </a:r>
            <a:r>
              <a:rPr lang="en-US" altLang="zh-CN" dirty="0" smtClean="0"/>
              <a:t>18001 </a:t>
            </a:r>
            <a:r>
              <a:rPr lang="en-US" altLang="zh-CN" dirty="0"/>
              <a:t>-jar diamond-server-0.0.1.</a:t>
            </a:r>
            <a:r>
              <a:rPr lang="en-US" altLang="zh-CN" dirty="0" smtClean="0"/>
              <a:t>war</a:t>
            </a:r>
          </a:p>
          <a:p>
            <a:pPr lvl="1"/>
            <a:r>
              <a:rPr lang="en-US" altLang="zh-CN" dirty="0"/>
              <a:t>java -</a:t>
            </a:r>
            <a:r>
              <a:rPr lang="en-US" altLang="zh-CN" dirty="0" err="1"/>
              <a:t>Dport</a:t>
            </a:r>
            <a:r>
              <a:rPr lang="en-US" altLang="zh-CN" dirty="0"/>
              <a:t>=18002 -jar diamond-server-0.0.1.</a:t>
            </a:r>
            <a:r>
              <a:rPr lang="en-US" altLang="zh-CN" dirty="0" smtClean="0"/>
              <a:t>war</a:t>
            </a:r>
          </a:p>
          <a:p>
            <a:r>
              <a:rPr lang="zh-CN" altLang="en-US" dirty="0" smtClean="0"/>
              <a:t>设置集群节点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添加配置，如图：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客户端：</a:t>
            </a:r>
            <a:endParaRPr lang="en-US" altLang="zh-CN" dirty="0"/>
          </a:p>
          <a:p>
            <a:pPr lvl="1"/>
            <a:r>
              <a:rPr lang="zh-CN" altLang="zh-CN" dirty="0" smtClean="0"/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:</a:t>
            </a:r>
            <a:r>
              <a:rPr lang="zh-CN" altLang="en-US" dirty="0" smtClean="0"/>
              <a:t>           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)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-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返回调整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968" y="3163492"/>
            <a:ext cx="3124200" cy="1514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387" y="4096942"/>
            <a:ext cx="16478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7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diamond-</a:t>
            </a:r>
            <a:r>
              <a:rPr kumimoji="1" lang="en-US" altLang="zh-CN" dirty="0" smtClean="0"/>
              <a:t>miner</a:t>
            </a:r>
            <a:r>
              <a:rPr kumimoji="1" lang="zh-CN" altLang="en-US" dirty="0" smtClean="0"/>
              <a:t>真正的好处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en-US" altLang="zh-CN" dirty="0"/>
              <a:t>) </a:t>
            </a:r>
            <a:r>
              <a:rPr kumimoji="1" lang="zh-CN" altLang="en-US" dirty="0" smtClean="0"/>
              <a:t> 有一个</a:t>
            </a:r>
            <a:r>
              <a:rPr kumimoji="1" lang="zh-CN" altLang="en-US" dirty="0"/>
              <a:t>配置的管理界面了 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en-US" altLang="zh-CN" dirty="0"/>
              <a:t>) 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手动刷新配置很</a:t>
            </a:r>
            <a:r>
              <a:rPr kumimoji="1" lang="zh-CN" altLang="en-US" dirty="0"/>
              <a:t>方便</a:t>
            </a:r>
            <a:r>
              <a:rPr kumimoji="1" lang="zh-CN" altLang="en-US" dirty="0" smtClean="0"/>
              <a:t>了</a:t>
            </a:r>
            <a:endParaRPr kumimoji="1" lang="en-US" altLang="zh-CN" dirty="0" smtClean="0"/>
          </a:p>
          <a:p>
            <a:r>
              <a:rPr kumimoji="1" lang="en-US" altLang="zh-CN" dirty="0"/>
              <a:t>3) </a:t>
            </a:r>
            <a:r>
              <a:rPr kumimoji="1" lang="zh-CN" altLang="en-US" dirty="0" smtClean="0"/>
              <a:t> 最大亮点：有本地</a:t>
            </a:r>
            <a:r>
              <a:rPr kumimoji="1" lang="en-US" altLang="zh-CN" dirty="0" smtClean="0"/>
              <a:t>snapshot</a:t>
            </a:r>
            <a:r>
              <a:rPr kumimoji="1" lang="zh-CN" altLang="en-US" dirty="0"/>
              <a:t>，在服务器挂掉期间，照样能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4) </a:t>
            </a:r>
            <a:r>
              <a:rPr kumimoji="1" lang="zh-CN" altLang="en-US" dirty="0" smtClean="0"/>
              <a:t>开源，什么小毛小病，自己很容易修复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49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3494" y="2247639"/>
            <a:ext cx="4752904" cy="2008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50" dirty="0"/>
              <a:t>TODO?</a:t>
            </a:r>
            <a:endParaRPr lang="zh-CN" altLang="en-US" sz="12450" dirty="0"/>
          </a:p>
        </p:txBody>
      </p:sp>
    </p:spTree>
    <p:extLst>
      <p:ext uri="{BB962C8B-B14F-4D97-AF65-F5344CB8AC3E}">
        <p14:creationId xmlns:p14="http://schemas.microsoft.com/office/powerpoint/2010/main" val="209340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5912" y="762332"/>
            <a:ext cx="844568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diamond</a:t>
            </a:r>
            <a:r>
              <a:rPr lang="zh-TW" altLang="en-US" sz="1600" dirty="0"/>
              <a:t>的特点是简单、可靠、易用。</a:t>
            </a:r>
          </a:p>
          <a:p>
            <a:r>
              <a:rPr lang="en-US" altLang="zh-TW" sz="1600" dirty="0"/>
              <a:t>diamond-miner</a:t>
            </a:r>
            <a:r>
              <a:rPr lang="zh-TW" altLang="en-US" sz="1600" dirty="0"/>
              <a:t>在</a:t>
            </a:r>
            <a:r>
              <a:rPr lang="en-US" altLang="zh-TW" sz="1600" dirty="0"/>
              <a:t>diamond</a:t>
            </a:r>
            <a:r>
              <a:rPr lang="zh-TW" altLang="en-US" sz="1600" dirty="0"/>
              <a:t>源代码基础上取其精华去其糟粕，并添加基于</a:t>
            </a:r>
            <a:r>
              <a:rPr lang="en-US" altLang="zh-TW" sz="1600" dirty="0"/>
              <a:t>diamond</a:t>
            </a:r>
            <a:r>
              <a:rPr lang="zh-TW" altLang="en-US" sz="1600" dirty="0"/>
              <a:t>的缓存。</a:t>
            </a:r>
          </a:p>
          <a:p>
            <a:endParaRPr lang="zh-TW" altLang="en-US" sz="1600" dirty="0"/>
          </a:p>
          <a:p>
            <a:r>
              <a:rPr lang="zh-TW" altLang="en-US" sz="2400" dirty="0">
                <a:solidFill>
                  <a:srgbClr val="FF0000"/>
                </a:solidFill>
              </a:rPr>
              <a:t>从此，配置手动刷新不再是难事。</a:t>
            </a:r>
          </a:p>
          <a:p>
            <a:r>
              <a:rPr lang="zh-TW" altLang="en-US" sz="2400" dirty="0">
                <a:solidFill>
                  <a:srgbClr val="FF0000"/>
                </a:solidFill>
              </a:rPr>
              <a:t>从此，缓存手动刷新也轻而易举。</a:t>
            </a:r>
          </a:p>
          <a:p>
            <a:r>
              <a:rPr lang="zh-TW" altLang="en-US" sz="2400" dirty="0">
                <a:solidFill>
                  <a:srgbClr val="FF0000"/>
                </a:solidFill>
              </a:rPr>
              <a:t>从此，配置系统有操作界面了，不再摸瞎弄数据库。</a:t>
            </a:r>
          </a:p>
          <a:p>
            <a:r>
              <a:rPr lang="zh-TW" altLang="en-US" sz="2400" dirty="0">
                <a:solidFill>
                  <a:srgbClr val="FF0000"/>
                </a:solidFill>
              </a:rPr>
              <a:t>从此，高端大气上档次了。</a:t>
            </a:r>
          </a:p>
          <a:p>
            <a:endParaRPr lang="zh-TW" altLang="en-US" sz="1600" dirty="0"/>
          </a:p>
          <a:p>
            <a:r>
              <a:rPr lang="zh-TW" altLang="en-US" sz="1600" dirty="0"/>
              <a:t>欢迎大家吐槽。</a:t>
            </a:r>
          </a:p>
          <a:p>
            <a:endParaRPr lang="zh-TW" altLang="en-US" sz="1600" dirty="0"/>
          </a:p>
          <a:p>
            <a:r>
              <a:rPr lang="zh-TW" altLang="en-US" sz="1600" dirty="0"/>
              <a:t>备注：淘宝原始</a:t>
            </a:r>
            <a:r>
              <a:rPr lang="en-US" altLang="zh-TW" sz="1600" dirty="0"/>
              <a:t>diamond-client</a:t>
            </a:r>
            <a:r>
              <a:rPr lang="zh-TW" altLang="en-US" sz="1600" dirty="0"/>
              <a:t>源码实在很烂：逻辑不清晰、结构不明确、</a:t>
            </a:r>
            <a:r>
              <a:rPr lang="en-US" altLang="zh-TW" sz="1600" dirty="0"/>
              <a:t>API</a:t>
            </a:r>
            <a:r>
              <a:rPr lang="zh-TW" altLang="en-US" sz="1600" dirty="0"/>
              <a:t>很不友好。</a:t>
            </a:r>
          </a:p>
          <a:p>
            <a:endParaRPr lang="zh-TW" altLang="en-US" sz="1600" dirty="0"/>
          </a:p>
          <a:p>
            <a:r>
              <a:rPr lang="zh-TW" altLang="en-US" sz="1600" dirty="0"/>
              <a:t>火箭队改造的钻石矿工</a:t>
            </a:r>
            <a:r>
              <a:rPr lang="en-US" altLang="zh-TW" sz="1600" dirty="0"/>
              <a:t>PPT:  </a:t>
            </a:r>
            <a:r>
              <a:rPr lang="en-US" altLang="zh-TW" sz="1600" dirty="0">
                <a:hlinkClick r:id="rId2"/>
              </a:rPr>
              <a:t>https://github.com/bingoohuang/diamond-miner/blob/master/Diamond%20Miner%20Intro.pptx</a:t>
            </a:r>
            <a:r>
              <a:rPr lang="en-US" altLang="zh-TW" sz="1600" dirty="0"/>
              <a:t> </a:t>
            </a:r>
          </a:p>
          <a:p>
            <a:endParaRPr lang="en-US" altLang="zh-TW" sz="1600" dirty="0"/>
          </a:p>
          <a:p>
            <a:r>
              <a:rPr lang="en-US" altLang="zh-TW" sz="1600" dirty="0"/>
              <a:t>diamond</a:t>
            </a:r>
            <a:r>
              <a:rPr lang="zh-TW" altLang="en-US" sz="1600" dirty="0"/>
              <a:t>专题（一）</a:t>
            </a:r>
            <a:r>
              <a:rPr lang="en-US" altLang="zh-TW" sz="1600" dirty="0"/>
              <a:t>- </a:t>
            </a:r>
            <a:r>
              <a:rPr lang="zh-TW" altLang="en-US" sz="1600" dirty="0"/>
              <a:t>简介和快速使用 </a:t>
            </a:r>
            <a:r>
              <a:rPr lang="en-US" altLang="zh-TW" sz="1600" dirty="0">
                <a:hlinkClick r:id="rId3"/>
              </a:rPr>
              <a:t>http://rdc.taobao.com/team/jm/archives/1588</a:t>
            </a:r>
            <a:r>
              <a:rPr lang="en-US" altLang="zh-TW" sz="1600" dirty="0"/>
              <a:t> </a:t>
            </a:r>
          </a:p>
          <a:p>
            <a:r>
              <a:rPr lang="en-US" altLang="zh-TW" sz="1600" dirty="0"/>
              <a:t>diamond</a:t>
            </a:r>
            <a:r>
              <a:rPr lang="zh-TW" altLang="en-US" sz="1600" dirty="0"/>
              <a:t>专题（二）</a:t>
            </a:r>
            <a:r>
              <a:rPr lang="en-US" altLang="zh-TW" sz="1600" dirty="0"/>
              <a:t>- </a:t>
            </a:r>
            <a:r>
              <a:rPr lang="zh-TW" altLang="en-US" sz="1600" dirty="0"/>
              <a:t>核心原理介绍 </a:t>
            </a:r>
            <a:r>
              <a:rPr lang="en-US" altLang="zh-TW" sz="1600" dirty="0">
                <a:hlinkClick r:id="rId4"/>
              </a:rPr>
              <a:t>http://rdc.taobao.com/team/jm/archives/1592</a:t>
            </a:r>
            <a:r>
              <a:rPr lang="en-US" altLang="zh-TW" sz="1600" dirty="0"/>
              <a:t> </a:t>
            </a:r>
          </a:p>
          <a:p>
            <a:r>
              <a:rPr lang="en-US" altLang="zh-TW" sz="1600" dirty="0"/>
              <a:t>diamond</a:t>
            </a:r>
            <a:r>
              <a:rPr lang="zh-TW" altLang="en-US" sz="1600" dirty="0"/>
              <a:t>专题（三）</a:t>
            </a:r>
            <a:r>
              <a:rPr lang="en-US" altLang="zh-TW" sz="1600" dirty="0"/>
              <a:t>- diamond</a:t>
            </a:r>
            <a:r>
              <a:rPr lang="zh-TW" altLang="en-US" sz="1600" dirty="0"/>
              <a:t>架构 </a:t>
            </a:r>
            <a:r>
              <a:rPr lang="en-US" altLang="zh-TW" sz="1600" dirty="0">
                <a:hlinkClick r:id="rId5"/>
              </a:rPr>
              <a:t>http://rdc.taobao.com/team/jm/archives/1606</a:t>
            </a:r>
            <a:r>
              <a:rPr lang="en-US" altLang="zh-TW" sz="1600" dirty="0"/>
              <a:t>   </a:t>
            </a:r>
          </a:p>
          <a:p>
            <a:r>
              <a:rPr lang="en-US" altLang="zh-TW" sz="1600" dirty="0"/>
              <a:t>diamond</a:t>
            </a:r>
            <a:r>
              <a:rPr lang="zh-TW" altLang="en-US" sz="1600" dirty="0"/>
              <a:t>专题（四）</a:t>
            </a:r>
            <a:r>
              <a:rPr lang="en-US" altLang="zh-TW" sz="1600" dirty="0"/>
              <a:t>- </a:t>
            </a:r>
            <a:r>
              <a:rPr lang="zh-TW" altLang="en-US" sz="1600" dirty="0"/>
              <a:t>容灾机制 </a:t>
            </a:r>
            <a:r>
              <a:rPr lang="en-US" altLang="zh-TW" sz="1600" dirty="0">
                <a:hlinkClick r:id="rId6"/>
              </a:rPr>
              <a:t>http://rdc.taobao.com/team/jm/archives/1617</a:t>
            </a:r>
            <a:r>
              <a:rPr lang="en-US" altLang="zh-TW" sz="1600" dirty="0"/>
              <a:t> </a:t>
            </a:r>
          </a:p>
          <a:p>
            <a:r>
              <a:rPr lang="en-US" altLang="zh-TW" sz="1600" dirty="0" err="1"/>
              <a:t>ZooKeeper</a:t>
            </a:r>
            <a:r>
              <a:rPr lang="zh-TW" altLang="en-US" sz="1600" dirty="0"/>
              <a:t>和</a:t>
            </a:r>
            <a:r>
              <a:rPr lang="en-US" altLang="zh-TW" sz="1600" dirty="0"/>
              <a:t>Diamond</a:t>
            </a:r>
            <a:r>
              <a:rPr lang="zh-TW" altLang="en-US" sz="1600" dirty="0"/>
              <a:t>有什么不同  </a:t>
            </a:r>
            <a:r>
              <a:rPr lang="en-US" altLang="zh-TW" sz="1600" dirty="0">
                <a:hlinkClick r:id="rId7"/>
              </a:rPr>
              <a:t>http://rdc.taobao.com/team/jm/archives/2561</a:t>
            </a:r>
            <a:r>
              <a:rPr lang="en-US" altLang="zh-TW" sz="1600" dirty="0"/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792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1" y="254039"/>
            <a:ext cx="7878977" cy="994172"/>
          </a:xfrm>
        </p:spPr>
        <p:txBody>
          <a:bodyPr/>
          <a:lstStyle/>
          <a:p>
            <a:r>
              <a:rPr lang="zh-CN" altLang="en-US" dirty="0" smtClean="0"/>
              <a:t>鸟瞰图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771" y="1248211"/>
            <a:ext cx="4757256" cy="44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56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12604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建库</a:t>
            </a:r>
            <a:r>
              <a:rPr lang="en-US" altLang="zh-CN" dirty="0" smtClean="0"/>
              <a:t>diamond, </a:t>
            </a:r>
            <a:r>
              <a:rPr lang="zh-CN" altLang="en-US" dirty="0" smtClean="0"/>
              <a:t>建用户</a:t>
            </a:r>
            <a:r>
              <a:rPr lang="en-US" altLang="zh-CN" dirty="0" smtClean="0"/>
              <a:t>diamond/diamond</a:t>
            </a:r>
            <a:r>
              <a:rPr lang="en-US" altLang="en-US" dirty="0" smtClean="0"/>
              <a:t>, </a:t>
            </a:r>
            <a:r>
              <a:rPr lang="zh-CN" altLang="en-US" dirty="0" smtClean="0"/>
              <a:t>授权</a:t>
            </a:r>
            <a:r>
              <a:rPr lang="en-US" altLang="zh-CN" dirty="0" smtClean="0"/>
              <a:t>(</a:t>
            </a:r>
            <a:r>
              <a:rPr lang="zh-CN" altLang="en-US" dirty="0" smtClean="0"/>
              <a:t>见备注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建表</a:t>
            </a:r>
            <a:r>
              <a:rPr lang="en-US" altLang="zh-CN" dirty="0" err="1" smtClean="0"/>
              <a:t>diamond_stones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2981"/>
              </p:ext>
            </p:extLst>
          </p:nvPr>
        </p:nvGraphicFramePr>
        <p:xfrm>
          <a:off x="721519" y="2960402"/>
          <a:ext cx="6408924" cy="2628900"/>
        </p:xfrm>
        <a:graphic>
          <a:graphicData uri="http://schemas.openxmlformats.org/drawingml/2006/table">
            <a:tbl>
              <a:tblPr/>
              <a:tblGrid>
                <a:gridCol w="1768029"/>
                <a:gridCol w="1399784"/>
                <a:gridCol w="591855"/>
                <a:gridCol w="636913"/>
                <a:gridCol w="2012343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Column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Comments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00FF"/>
                          </a:solidFill>
                          <a:effectLst/>
                        </a:rPr>
                        <a:t>id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effectLst/>
                        </a:rPr>
                        <a:t>varchar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effectLst/>
                        </a:rPr>
                        <a:t>(255)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group_id^data_id</a:t>
                      </a:r>
                      <a:endParaRPr lang="zh-CN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FF"/>
                          </a:solidFill>
                          <a:effectLst/>
                        </a:rPr>
                        <a:t>data_id</a:t>
                      </a:r>
                      <a:endParaRPr lang="en-US" sz="15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</a:rPr>
                        <a:t>varchar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(255)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dataId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FF"/>
                          </a:solidFill>
                          <a:effectLst/>
                        </a:rPr>
                        <a:t>group_id</a:t>
                      </a:r>
                      <a:endParaRPr lang="en-US" sz="15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varchar(128)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分组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ID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00FF"/>
                          </a:solidFill>
                          <a:effectLst/>
                        </a:rPr>
                        <a:t>content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配置内容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00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</a:rPr>
                        <a:t>varchar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(256)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Yes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备注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00FF"/>
                          </a:solidFill>
                          <a:effectLst/>
                        </a:rPr>
                        <a:t>valid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</a:rPr>
                        <a:t>tinyint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(1)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</a:rPr>
                        <a:t>1 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是否有效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FF"/>
                          </a:solidFill>
                          <a:effectLst/>
                        </a:rPr>
                        <a:t>gmt_create</a:t>
                      </a:r>
                      <a:endParaRPr lang="en-US" sz="15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</a:rPr>
                        <a:t>创建时间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FF"/>
                          </a:solidFill>
                          <a:effectLst/>
                        </a:rPr>
                        <a:t>gmt_modified</a:t>
                      </a:r>
                      <a:endParaRPr lang="en-US" sz="15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No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</a:rPr>
                        <a:t>更新时间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AutoShape 2" descr="http://localhost:8888/phpMyAdmin/themes/dot.gif"/>
          <p:cNvSpPr>
            <a:spLocks noChangeAspect="1" noChangeArrowheads="1"/>
          </p:cNvSpPr>
          <p:nvPr/>
        </p:nvSpPr>
        <p:spPr bwMode="auto">
          <a:xfrm>
            <a:off x="721519" y="534590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146633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: diamond-server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源码形式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下载源码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github.com/bingoohuang/diamond-miner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cd diamond-server </a:t>
            </a:r>
          </a:p>
          <a:p>
            <a:pPr lvl="1"/>
            <a:r>
              <a:rPr lang="en-US" altLang="zh-CN" dirty="0" err="1"/>
              <a:t>m</a:t>
            </a:r>
            <a:r>
              <a:rPr lang="en-US" altLang="zh-CN" smtClean="0"/>
              <a:t>vn</a:t>
            </a:r>
            <a:r>
              <a:rPr lang="en-US" altLang="zh-CN" dirty="0" smtClean="0"/>
              <a:t> </a:t>
            </a:r>
            <a:r>
              <a:rPr lang="en-US" altLang="zh-CN" dirty="0" smtClean="0"/>
              <a:t>package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641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188"/>
            <a:ext cx="8845239" cy="57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r>
              <a:rPr lang="en-US" altLang="zh-CN" dirty="0" smtClean="0"/>
              <a:t>: diamond-client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4735" y="1690689"/>
            <a:ext cx="7553195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solrUrl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Miner().</a:t>
            </a:r>
            <a:r>
              <a:rPr lang="en-US" altLang="zh-CN" sz="135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“solr.url"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sz="13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3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13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solrUrl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Miner().</a:t>
            </a:r>
            <a:r>
              <a:rPr lang="en-US" altLang="zh-CN" sz="135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getStone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“order"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“solr.url"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4735" y="2919553"/>
            <a:ext cx="8371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cacheUpdater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Miner().</a:t>
            </a:r>
            <a:r>
              <a:rPr lang="en-US" altLang="zh-CN" sz="135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zh-CN" sz="13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13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1350" i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@org.n3r.diamond.client.DemoUpdater("${bar}") @Timestamp("${bar}-09-31 08:41:26.335")</a:t>
            </a:r>
          </a:p>
          <a:p>
            <a:r>
              <a:rPr lang="en-US" altLang="zh-CN" sz="13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13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DemoCacheBean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cached = </a:t>
            </a:r>
            <a:r>
              <a:rPr lang="en-US" altLang="zh-CN" sz="13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13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Miner().</a:t>
            </a:r>
            <a:r>
              <a:rPr lang="en-US" altLang="zh-CN" sz="135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getCache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altLang="zh-CN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3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diamond-client</a:t>
            </a:r>
            <a:r>
              <a:rPr lang="zh-CN" altLang="en-US" dirty="0" smtClean="0"/>
              <a:t>读取顺序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22" y="2383077"/>
            <a:ext cx="1828800" cy="182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5002" y="4469688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本地容灾目录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34027" t="24559" r="34213" b="32286"/>
          <a:stretch/>
        </p:blipFill>
        <p:spPr>
          <a:xfrm>
            <a:off x="4069525" y="2639400"/>
            <a:ext cx="1549832" cy="131615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54254" y="3609307"/>
            <a:ext cx="49934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API</a:t>
            </a:r>
            <a:endParaRPr lang="zh-CN" altLang="en-US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679" y="2639400"/>
            <a:ext cx="1428750" cy="13161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4648" y="2840277"/>
            <a:ext cx="914400" cy="914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241213" y="4465235"/>
            <a:ext cx="25169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带有缓存的</a:t>
            </a:r>
            <a:r>
              <a:rPr lang="en-US" altLang="zh-CN" sz="1350" dirty="0"/>
              <a:t>diamond-server</a:t>
            </a:r>
            <a:r>
              <a:rPr lang="zh-CN" altLang="en-US" sz="1350" dirty="0"/>
              <a:t>请求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021432" y="4465235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本地快照</a:t>
            </a:r>
          </a:p>
        </p:txBody>
      </p:sp>
      <p:sp>
        <p:nvSpPr>
          <p:cNvPr id="16" name="虚尾箭头 15"/>
          <p:cNvSpPr/>
          <p:nvPr/>
        </p:nvSpPr>
        <p:spPr>
          <a:xfrm>
            <a:off x="2177679" y="3249965"/>
            <a:ext cx="657617" cy="457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虚尾箭头 16"/>
          <p:cNvSpPr/>
          <p:nvPr/>
        </p:nvSpPr>
        <p:spPr>
          <a:xfrm>
            <a:off x="6030998" y="3249965"/>
            <a:ext cx="657617" cy="457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4208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diamond-client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diamond-server</a:t>
            </a:r>
            <a:r>
              <a:rPr lang="zh-CN" altLang="en-US" dirty="0" smtClean="0"/>
              <a:t>本地文件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449575"/>
            <a:ext cx="3476789" cy="175432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.diamond-client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|____config-data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|____DiamondServer.address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|____snapshot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|____DEFAULT_GROUP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|____foo.cache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|____foo.diamond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|____SOLR_URL.diamond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2" y="2449576"/>
            <a:ext cx="3618214" cy="23775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.diamond-server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|____config-d</a:t>
            </a:r>
            <a:r>
              <a:rPr lang="en-US" altLang="zh-CN" sz="1350" dirty="0">
                <a:latin typeface="Consolas" panose="020B0609020204030204" pitchFamily="49" charset="0"/>
                <a:cs typeface="Consolas" panose="020B0609020204030204" pitchFamily="49" charset="0"/>
              </a:rPr>
              <a:t>ump</a:t>
            </a:r>
            <a:endParaRPr lang="zh-CN" alt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|____admin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|____users.diamond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|____DEFAULT_GROUP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|____a1.diamond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|____bar.diamond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|____c1.diamond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|____d1.diamond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|____foo.diamond</a:t>
            </a:r>
          </a:p>
          <a:p>
            <a:r>
              <a:rPr lang="zh-CN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| | |____SOLR_URL.diamond</a:t>
            </a:r>
          </a:p>
        </p:txBody>
      </p:sp>
    </p:spTree>
    <p:extLst>
      <p:ext uri="{BB962C8B-B14F-4D97-AF65-F5344CB8AC3E}">
        <p14:creationId xmlns:p14="http://schemas.microsoft.com/office/powerpoint/2010/main" val="85824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</TotalTime>
  <Words>806</Words>
  <Application>Microsoft Macintosh PowerPoint</Application>
  <PresentationFormat>全屏显示(4:3)</PresentationFormat>
  <Paragraphs>176</Paragraphs>
  <Slides>14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Diamond Miner</vt:lpstr>
      <vt:lpstr>PowerPoint 演示文稿</vt:lpstr>
      <vt:lpstr>鸟瞰图</vt:lpstr>
      <vt:lpstr>快速入门: mysql安装</vt:lpstr>
      <vt:lpstr>快速入门: diamond-server安装</vt:lpstr>
      <vt:lpstr>PowerPoint 演示文稿</vt:lpstr>
      <vt:lpstr>快速入门: diamond-client</vt:lpstr>
      <vt:lpstr>diamond-client读取顺序</vt:lpstr>
      <vt:lpstr>diamond-client和diamond-server本地文件</vt:lpstr>
      <vt:lpstr>了解各种坑，以防被坑</vt:lpstr>
      <vt:lpstr>定时执行任务</vt:lpstr>
      <vt:lpstr>diamond-server集群部署</vt:lpstr>
      <vt:lpstr>diamond-miner真正的好处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Miner</dc:title>
  <dc:creator>Bingoo</dc:creator>
  <cp:lastModifiedBy>bingoo</cp:lastModifiedBy>
  <cp:revision>84</cp:revision>
  <dcterms:created xsi:type="dcterms:W3CDTF">2013-10-03T13:21:08Z</dcterms:created>
  <dcterms:modified xsi:type="dcterms:W3CDTF">2015-01-21T04:50:51Z</dcterms:modified>
</cp:coreProperties>
</file>