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4"/>
  </p:notesMasterIdLst>
  <p:sldIdLst>
    <p:sldId id="256" r:id="rId2"/>
    <p:sldId id="271" r:id="rId3"/>
    <p:sldId id="272" r:id="rId4"/>
    <p:sldId id="260" r:id="rId5"/>
    <p:sldId id="261" r:id="rId6"/>
    <p:sldId id="274" r:id="rId7"/>
    <p:sldId id="275" r:id="rId8"/>
    <p:sldId id="276" r:id="rId9"/>
    <p:sldId id="277" r:id="rId10"/>
    <p:sldId id="273" r:id="rId11"/>
    <p:sldId id="262" r:id="rId12"/>
    <p:sldId id="278" r:id="rId13"/>
    <p:sldId id="257" r:id="rId14"/>
    <p:sldId id="263" r:id="rId15"/>
    <p:sldId id="265" r:id="rId16"/>
    <p:sldId id="266" r:id="rId17"/>
    <p:sldId id="267" r:id="rId18"/>
    <p:sldId id="268" r:id="rId19"/>
    <p:sldId id="264" r:id="rId20"/>
    <p:sldId id="269" r:id="rId21"/>
    <p:sldId id="270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2BBF-57CA-4E48-A7C7-91C6E35ABDBD}" type="datetimeFigureOut">
              <a:rPr kumimoji="1" lang="zh-CN" altLang="en-US" smtClean="0"/>
              <a:t>2017/7/10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FB589-E1BF-1144-BC44-0F1AD2C62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43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B589-E1BF-1144-BC44-0F1AD2C62F2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86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B589-E1BF-1144-BC44-0F1AD2C62F2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3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92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分支管理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9328963" cy="435133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查看分支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endParaRPr kumimoji="1" lang="en-US" altLang="zh-CN" dirty="0"/>
          </a:p>
          <a:p>
            <a:r>
              <a:rPr kumimoji="1" lang="zh-CN" altLang="en-US" dirty="0" smtClean="0"/>
              <a:t>创建分支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切换分支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endParaRPr kumimoji="1" lang="en-US" altLang="zh-CN" dirty="0"/>
          </a:p>
          <a:p>
            <a:r>
              <a:rPr kumimoji="1" lang="zh-CN" altLang="en-US" dirty="0" smtClean="0"/>
              <a:t>创建并切换分</a:t>
            </a:r>
            <a:r>
              <a:rPr kumimoji="1" lang="zh-CN" altLang="en-US" dirty="0"/>
              <a:t>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===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checkout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branch_name</a:t>
            </a:r>
            <a:endParaRPr kumimoji="1" lang="en-US" altLang="zh-CN" dirty="0"/>
          </a:p>
          <a:p>
            <a:r>
              <a:rPr kumimoji="1" lang="zh-CN" altLang="en-US" dirty="0" smtClean="0"/>
              <a:t>合并分支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from_branch_name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删除分支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449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冲突解决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 err="1"/>
              <a:t>Git</a:t>
            </a:r>
            <a:r>
              <a:rPr lang="zh-CN" altLang="en-US" dirty="0"/>
              <a:t>无法自动合并分支时，就必须首先解决冲突。解决冲突后，再提交，合并完成。</a:t>
            </a:r>
            <a:endParaRPr lang="en-US" altLang="zh-CN" dirty="0" smtClean="0"/>
          </a:p>
          <a:p>
            <a:r>
              <a:rPr lang="mr-IN" altLang="zh-CN" dirty="0" err="1" smtClean="0"/>
              <a:t>Git</a:t>
            </a:r>
            <a:r>
              <a:rPr lang="zh-CN" altLang="mr-IN" dirty="0"/>
              <a:t>用</a:t>
            </a:r>
            <a:r>
              <a:rPr lang="mr-IN" altLang="zh-CN" dirty="0"/>
              <a:t>&lt;&lt;&lt;&lt;&lt;&lt;&lt;</a:t>
            </a:r>
            <a:r>
              <a:rPr lang="zh-CN" altLang="mr-IN" dirty="0"/>
              <a:t>，</a:t>
            </a:r>
            <a:r>
              <a:rPr lang="mr-IN" altLang="zh-CN" dirty="0"/>
              <a:t>=======</a:t>
            </a:r>
            <a:r>
              <a:rPr lang="zh-CN" altLang="mr-IN" dirty="0"/>
              <a:t>，</a:t>
            </a:r>
            <a:r>
              <a:rPr lang="mr-IN" altLang="zh-CN" dirty="0"/>
              <a:t>&gt;&gt;&gt;&gt;&gt;&gt;&gt;</a:t>
            </a:r>
            <a:r>
              <a:rPr lang="zh-CN" altLang="mr-IN" dirty="0"/>
              <a:t>标记出不同分支的</a:t>
            </a:r>
            <a:r>
              <a:rPr lang="zh-CN" altLang="mr-IN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所使用命令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some_branch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en-US" altLang="zh-CN" dirty="0" err="1" smtClean="0"/>
              <a:t>readme.md</a:t>
            </a:r>
            <a:endParaRPr lang="en-US" altLang="zh-CN" dirty="0" smtClean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commit -m "conflict </a:t>
            </a:r>
            <a:r>
              <a:rPr lang="en-US" altLang="zh-CN" dirty="0" smtClean="0"/>
              <a:t>fixed”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status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log --graph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7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打标签、修改标签、删除标签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查看某次提交</a:t>
            </a:r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 忽略文件配置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57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分支策略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80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PingFang SC" charset="-122"/>
                <a:ea typeface="PingFang SC" charset="-122"/>
                <a:cs typeface="PingFang SC" charset="-122"/>
              </a:rPr>
              <a:t>Vincent </a:t>
            </a:r>
            <a:r>
              <a:rPr kumimoji="1"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Driessen</a:t>
            </a:r>
            <a:r>
              <a:rPr kumimoji="1"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的分支策略</a:t>
            </a:r>
            <a:r>
              <a:rPr kumimoji="1"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git</a:t>
            </a:r>
            <a:r>
              <a:rPr kumimoji="1"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b="1" dirty="0" smtClean="0">
                <a:latin typeface="PingFang SC" charset="-122"/>
                <a:ea typeface="PingFang SC" charset="-122"/>
                <a:cs typeface="PingFang SC" charset="-122"/>
              </a:rPr>
              <a:t>flow</a:t>
            </a:r>
            <a:endParaRPr kumimoji="1" lang="zh-CN" altLang="en-US" b="1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9054" y="1828800"/>
            <a:ext cx="3200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主分支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主分支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master</a:t>
            </a:r>
          </a:p>
          <a:p>
            <a:pPr lvl="1"/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分支上存放的应该是随时可供在生产环境中部署的代码（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Production Ready state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）。当开发活动告一段落，产生了一份新的可供部署的代码时，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分支上的代码会被更新。同时，每一次更新，最好添加对应的版本号标签（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TAG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仅在发布新的可供部署的代码时才更新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分支上的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代码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每当有代码提交到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分支时，我们可以使用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Git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 Hook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触发软件自动测试以及生产环境代码的自动更新工作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开发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</a:p>
          <a:p>
            <a:pPr lvl="1"/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分支是保存当前最新开发成果的分支。通常这个分支上的代码也是可进行每日夜间发布的代码（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Nightly build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）。因此这个分支有时也可以被称作“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integration branch”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84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PingFang SC" charset="-122"/>
                <a:ea typeface="PingFang SC" charset="-122"/>
                <a:cs typeface="PingFang SC" charset="-122"/>
              </a:rPr>
              <a:t>辅助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lang="en-US" altLang="zh-CN" b="1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临时，不强制</a:t>
            </a:r>
            <a:r>
              <a:rPr lang="en-US" altLang="zh-CN" b="1" dirty="0" smtClean="0">
                <a:latin typeface="PingFang SC" charset="-122"/>
                <a:ea typeface="PingFang SC" charset="-122"/>
                <a:cs typeface="PingFang SC" charset="-122"/>
              </a:rPr>
              <a:t>push)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5787110" cy="4351337"/>
          </a:xfrm>
        </p:spPr>
        <p:txBody>
          <a:bodyPr/>
          <a:lstStyle/>
          <a:p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feature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</a:t>
            </a:r>
          </a:p>
          <a:p>
            <a:pPr lvl="1"/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从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fork</a:t>
            </a:r>
          </a:p>
          <a:p>
            <a:pPr lvl="1"/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最终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merge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回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命名可以使用除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release-*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hotfix-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*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之外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的任何名称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55" y="1691322"/>
            <a:ext cx="1879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4398148" cy="4351337"/>
          </a:xfrm>
        </p:spPr>
        <p:txBody>
          <a:bodyPr/>
          <a:lstStyle/>
          <a:p>
            <a:r>
              <a:rPr lang="en-US" altLang="zh-CN" b="1" dirty="0">
                <a:latin typeface="PingFang SC" charset="-122"/>
                <a:ea typeface="PingFang SC" charset="-122"/>
                <a:cs typeface="PingFang SC" charset="-122"/>
              </a:rPr>
              <a:t>release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endParaRPr lang="en-US" altLang="zh-CN" b="1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从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fork</a:t>
            </a: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必须合并回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分支命名惯例：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release-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*</a:t>
            </a:r>
          </a:p>
          <a:p>
            <a:pPr lvl="1"/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该分支的建议意味着开始发布循环，所以不应在这个分支上继续提交新的功能，而只做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bug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修复等与发布相关的工作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该分支的建立意味着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分支的提交的内容属于下个版本了</a:t>
            </a:r>
            <a:endParaRPr lang="zh-CN" altLang="en-US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60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4651788" cy="4351337"/>
          </a:xfrm>
        </p:spPr>
        <p:txBody>
          <a:bodyPr/>
          <a:lstStyle/>
          <a:p>
            <a:r>
              <a:rPr kumimoji="1" lang="en-US" altLang="zh-CN" dirty="0" smtClean="0"/>
              <a:t>Hotfix</a:t>
            </a:r>
            <a:r>
              <a:rPr kumimoji="1" lang="zh-CN" altLang="en-US" dirty="0" smtClean="0"/>
              <a:t>分支（维护）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分支</a:t>
            </a:r>
            <a:r>
              <a:rPr kumimoji="1" lang="en-US" altLang="zh-CN" dirty="0" smtClean="0"/>
              <a:t>fork</a:t>
            </a:r>
          </a:p>
          <a:p>
            <a:pPr lvl="1"/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回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命名 </a:t>
            </a:r>
            <a:r>
              <a:rPr kumimoji="1" lang="en-US" altLang="zh-CN" dirty="0" smtClean="0"/>
              <a:t>hotfix-</a:t>
            </a:r>
            <a:r>
              <a:rPr kumimoji="1" lang="zh-CN" altLang="en-US" dirty="0" smtClean="0"/>
              <a:t>*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36" y="668337"/>
            <a:ext cx="41529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2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猪来了</a:t>
            </a:r>
            <a:r>
              <a:rPr kumimoji="1" lang="en-US" altLang="zh-CN" dirty="0" err="1" smtClean="0"/>
              <a:t>cocos</a:t>
            </a:r>
            <a:r>
              <a:rPr kumimoji="1" lang="zh-CN" altLang="en-US" dirty="0" smtClean="0"/>
              <a:t>项目组的分支策略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4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认识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据说是目前世界上最先进的分布式版本控制系统，没有之一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集中式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分布式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集中式：数据集中放在中央服务器，工作时必须联网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分布式：去中心化，可攻可守，每个人电脑上的都是完整的版本库，安全，只有交换修改才要联网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7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主分支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488815"/>
          </a:xfrm>
        </p:spPr>
        <p:txBody>
          <a:bodyPr/>
          <a:lstStyle/>
          <a:p>
            <a:r>
              <a:rPr kumimoji="1" lang="en-US" altLang="zh-CN" dirty="0"/>
              <a:t>develop</a:t>
            </a:r>
            <a:r>
              <a:rPr kumimoji="1" lang="zh-CN" altLang="en-US" dirty="0" smtClean="0"/>
              <a:t>分支（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all_in_one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/>
              <a:t>release</a:t>
            </a:r>
            <a:r>
              <a:rPr kumimoji="1" lang="zh-CN" altLang="en-US" dirty="0" smtClean="0"/>
              <a:t>分支 （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stable_x.x.x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74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其他分支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大功能单独分支（</a:t>
            </a:r>
            <a:r>
              <a:rPr kumimoji="1" lang="en-US" altLang="zh-CN" dirty="0" smtClean="0"/>
              <a:t>dungeon</a:t>
            </a:r>
            <a:r>
              <a:rPr kumimoji="1" lang="zh-CN" altLang="en-US" dirty="0" smtClean="0"/>
              <a:t>）类似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开发时间长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多人协作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8494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5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略，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建议替换系统</a:t>
            </a:r>
            <a:r>
              <a:rPr kumimoji="1" lang="en-US" altLang="zh-CN" dirty="0" err="1" smtClean="0"/>
              <a:t>cmd</a:t>
            </a:r>
            <a:r>
              <a:rPr kumimoji="1" lang="zh-CN" altLang="en-US" dirty="0" smtClean="0"/>
              <a:t>（新版本的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自带</a:t>
            </a:r>
            <a:r>
              <a:rPr kumimoji="1" lang="en-US" altLang="zh-CN" dirty="0" smtClean="0"/>
              <a:t>bash</a:t>
            </a:r>
            <a:r>
              <a:rPr kumimoji="1" lang="zh-CN" altLang="en-US" dirty="0" smtClean="0"/>
              <a:t>，可通过开启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新功能完成）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881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user.name</a:t>
            </a:r>
            <a:r>
              <a:rPr lang="en-US" altLang="zh-CN" dirty="0"/>
              <a:t> </a:t>
            </a:r>
            <a:r>
              <a:rPr lang="en-US" altLang="zh-CN" dirty="0" smtClean="0"/>
              <a:t>tony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 </a:t>
            </a:r>
            <a:r>
              <a:rPr lang="en-US" altLang="zh-CN" dirty="0" err="1" smtClean="0"/>
              <a:t>tony@aladinfun.com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core.autocrlf</a:t>
            </a:r>
            <a:r>
              <a:rPr lang="en-US" altLang="zh-CN" dirty="0"/>
              <a:t> </a:t>
            </a:r>
            <a:r>
              <a:rPr lang="en-US" altLang="zh-CN" dirty="0" smtClean="0"/>
              <a:t>true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push.default</a:t>
            </a:r>
            <a:r>
              <a:rPr lang="en-US" altLang="zh-CN" dirty="0"/>
              <a:t> </a:t>
            </a:r>
            <a:r>
              <a:rPr lang="en-US" altLang="zh-CN" dirty="0" smtClean="0"/>
              <a:t>simple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core.ignorecase</a:t>
            </a:r>
            <a:r>
              <a:rPr lang="en-US" altLang="zh-CN" dirty="0"/>
              <a:t> 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1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tonys-MBP:workspace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tony$ </a:t>
            </a:r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avtest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tonys-MBP:workspace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tony$ </a:t>
            </a:r>
            <a:r>
              <a:rPr lang="en-US" altLang="zh-CN" dirty="0">
                <a:solidFill>
                  <a:srgbClr val="FF0000"/>
                </a:solidFill>
              </a:rPr>
              <a:t>cd </a:t>
            </a:r>
            <a:r>
              <a:rPr lang="en-US" altLang="zh-CN" dirty="0" err="1">
                <a:solidFill>
                  <a:srgbClr val="FF0000"/>
                </a:solidFill>
              </a:rPr>
              <a:t>avtest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tonys-MBP:avtest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tony$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init</a:t>
            </a:r>
            <a:r>
              <a:rPr lang="zh-CN" altLang="en-US" dirty="0" smtClean="0">
                <a:solidFill>
                  <a:srgbClr val="FF0000"/>
                </a:solidFill>
              </a:rPr>
              <a:t>新建一个代码库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Initialized empty </a:t>
            </a:r>
            <a:r>
              <a:rPr lang="en-US" altLang="zh-CN" dirty="0" err="1"/>
              <a:t>Git</a:t>
            </a:r>
            <a:r>
              <a:rPr lang="en-US" altLang="zh-CN" dirty="0"/>
              <a:t> repository in /Users/tony/workspace/</a:t>
            </a:r>
            <a:r>
              <a:rPr lang="en-US" altLang="zh-CN" dirty="0" err="1"/>
              <a:t>avtest</a:t>
            </a:r>
            <a:r>
              <a:rPr lang="en-US" altLang="zh-CN" dirty="0"/>
              <a:t>/.</a:t>
            </a:r>
            <a:r>
              <a:rPr lang="en-US" altLang="zh-CN" dirty="0" err="1"/>
              <a:t>git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 err="1"/>
              <a:t>tonys-MBP:avtest</a:t>
            </a:r>
            <a:r>
              <a:rPr lang="en-US" altLang="zh-CN" dirty="0"/>
              <a:t> tony$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status</a:t>
            </a:r>
          </a:p>
          <a:p>
            <a:pPr lvl="1"/>
            <a:r>
              <a:rPr lang="en-US" altLang="zh-CN" dirty="0"/>
              <a:t>On branch </a:t>
            </a:r>
            <a:r>
              <a:rPr lang="en-US" altLang="zh-CN" dirty="0" smtClean="0"/>
              <a:t>master</a:t>
            </a:r>
            <a:endParaRPr lang="en-US" altLang="zh-CN" dirty="0"/>
          </a:p>
          <a:p>
            <a:pPr lvl="1"/>
            <a:r>
              <a:rPr lang="en-US" altLang="zh-CN" dirty="0"/>
              <a:t>Initial </a:t>
            </a:r>
            <a:r>
              <a:rPr lang="en-US" altLang="zh-CN" dirty="0" smtClean="0"/>
              <a:t>commit</a:t>
            </a:r>
            <a:endParaRPr lang="en-US" altLang="zh-CN" dirty="0"/>
          </a:p>
          <a:p>
            <a:pPr lvl="1"/>
            <a:r>
              <a:rPr lang="en-US" altLang="zh-CN" dirty="0"/>
              <a:t>nothing to commit (create/copy files and use "</a:t>
            </a:r>
            <a:r>
              <a:rPr lang="en-US" altLang="zh-CN" dirty="0" err="1"/>
              <a:t>git</a:t>
            </a:r>
            <a:r>
              <a:rPr lang="en-US" altLang="zh-CN" dirty="0"/>
              <a:t> add" to track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AladinFun</a:t>
            </a:r>
            <a:r>
              <a:rPr kumimoji="1" lang="en-US" altLang="zh-CN" dirty="0" smtClean="0"/>
              <a:t>/cocos2d-x.git</a:t>
            </a:r>
          </a:p>
        </p:txBody>
      </p:sp>
    </p:spTree>
    <p:extLst>
      <p:ext uri="{BB962C8B-B14F-4D97-AF65-F5344CB8AC3E}">
        <p14:creationId xmlns:p14="http://schemas.microsoft.com/office/powerpoint/2010/main" val="102835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第一次提交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readme.md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(hello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\</a:t>
            </a:r>
            <a:r>
              <a:rPr kumimoji="1" lang="en-US" altLang="zh-CN" dirty="0" err="1" smtClean="0"/>
              <a:t>nhow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wq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增加文件到暂存区</a:t>
            </a:r>
            <a:endParaRPr lang="en-US" altLang="zh-CN" dirty="0" smtClean="0"/>
          </a:p>
          <a:p>
            <a:r>
              <a:rPr lang="en-US" altLang="zh-CN" dirty="0" smtClean="0"/>
              <a:t>Git add [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]</a:t>
            </a:r>
            <a:r>
              <a:rPr lang="zh-CN" altLang="en-US" dirty="0" smtClean="0"/>
              <a:t>增加整个目录到暂存区</a:t>
            </a:r>
            <a:endParaRPr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”add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readme.md</a:t>
            </a:r>
            <a:r>
              <a:rPr kumimoji="1" lang="en-US" altLang="zh-CN" dirty="0" smtClean="0"/>
              <a:t>”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查看战果：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-p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77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工作区和暂存区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2476410" cy="4351337"/>
          </a:xfrm>
        </p:spPr>
        <p:txBody>
          <a:bodyPr/>
          <a:lstStyle/>
          <a:p>
            <a:r>
              <a:rPr kumimoji="1" lang="zh-CN" altLang="en-US" dirty="0" smtClean="0"/>
              <a:t>工作区：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我们的代码文件和文件夹</a:t>
            </a:r>
            <a:endParaRPr kumimoji="1" lang="en-US" altLang="zh-CN" dirty="0"/>
          </a:p>
          <a:p>
            <a:r>
              <a:rPr kumimoji="1" lang="zh-CN" altLang="en-US" dirty="0" smtClean="0"/>
              <a:t>版本库：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隐藏目录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暂存区：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.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/index</a:t>
            </a:r>
          </a:p>
          <a:p>
            <a:pPr lvl="1"/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命令会提交的内容</a:t>
            </a:r>
            <a:endParaRPr kumimoji="1" lang="en-US" altLang="zh-CN" dirty="0" smtClean="0"/>
          </a:p>
          <a:p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指向我们工作目录对应版本树上节点的指针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12" y="2355215"/>
            <a:ext cx="6959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第二次提交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readme.md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you?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wq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status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readme.md</a:t>
            </a:r>
            <a:endParaRPr kumimoji="1"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readme.md</a:t>
            </a:r>
            <a:endParaRPr kumimoji="1" lang="en-US" altLang="zh-CN" dirty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cached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可加文件或者目录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54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撤销修改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未暂存丢弃修改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readme.md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不加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有可能与切换分支命令混淆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已暂存放弃暂存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readme.md</a:t>
            </a:r>
            <a:endParaRPr kumimoji="1" lang="en-US" altLang="zh-CN" dirty="0"/>
          </a:p>
          <a:p>
            <a:r>
              <a:rPr kumimoji="1" lang="zh-CN" altLang="en-US" dirty="0"/>
              <a:t>已暂存放弃暂存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readme.md</a:t>
            </a:r>
            <a:endParaRPr kumimoji="1" lang="en-US" altLang="zh-CN" dirty="0" smtClean="0"/>
          </a:p>
          <a:p>
            <a:r>
              <a:rPr kumimoji="1" lang="zh-CN" altLang="en-US" dirty="0" smtClean="0"/>
              <a:t>已提交到版本库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HEAD^|HEAD^^|HEAD~100|COMMIT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干掉过的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找回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reflog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reset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readme.md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8059"/>
      </p:ext>
    </p:extLst>
  </p:cSld>
  <p:clrMapOvr>
    <a:masterClrMapping/>
  </p:clrMapOvr>
</p:sld>
</file>

<file path=ppt/theme/theme1.xml><?xml version="1.0" encoding="utf-8"?>
<a:theme xmlns:a="http://schemas.openxmlformats.org/drawingml/2006/main" name="视图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735</TotalTime>
  <Words>843</Words>
  <Application>Microsoft Office PowerPoint</Application>
  <PresentationFormat>宽屏</PresentationFormat>
  <Paragraphs>135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Mangal</vt:lpstr>
      <vt:lpstr>PingFang SC</vt:lpstr>
      <vt:lpstr>DengXian</vt:lpstr>
      <vt:lpstr>宋体</vt:lpstr>
      <vt:lpstr>Arial</vt:lpstr>
      <vt:lpstr>Century Schoolbook</vt:lpstr>
      <vt:lpstr>Wingdings 2</vt:lpstr>
      <vt:lpstr>视图</vt:lpstr>
      <vt:lpstr>Git使用</vt:lpstr>
      <vt:lpstr>认识git</vt:lpstr>
      <vt:lpstr>安装</vt:lpstr>
      <vt:lpstr>基础设置</vt:lpstr>
      <vt:lpstr>基本操作</vt:lpstr>
      <vt:lpstr>第一次提交</vt:lpstr>
      <vt:lpstr>工作区和暂存区</vt:lpstr>
      <vt:lpstr>第二次提交</vt:lpstr>
      <vt:lpstr>撤销修改</vt:lpstr>
      <vt:lpstr>分支管理</vt:lpstr>
      <vt:lpstr>冲突解决</vt:lpstr>
      <vt:lpstr>其他操作</vt:lpstr>
      <vt:lpstr>分支策略</vt:lpstr>
      <vt:lpstr>Vincent Driessen的分支策略git flow</vt:lpstr>
      <vt:lpstr>主分支</vt:lpstr>
      <vt:lpstr>辅助分支(临时，不强制push)</vt:lpstr>
      <vt:lpstr>PowerPoint 演示文稿</vt:lpstr>
      <vt:lpstr>PowerPoint 演示文稿</vt:lpstr>
      <vt:lpstr>猪来了cocos项目组的分支策略</vt:lpstr>
      <vt:lpstr>主分支</vt:lpstr>
      <vt:lpstr>其他分支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Git使用</dc:title>
  <dc:creator>Microsoft Office 用户</dc:creator>
  <cp:lastModifiedBy>徐超</cp:lastModifiedBy>
  <cp:revision>32</cp:revision>
  <dcterms:created xsi:type="dcterms:W3CDTF">2017-03-22T02:15:06Z</dcterms:created>
  <dcterms:modified xsi:type="dcterms:W3CDTF">2017-07-10T09:26:32Z</dcterms:modified>
</cp:coreProperties>
</file>