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8" r:id="rId9"/>
    <p:sldId id="264" r:id="rId10"/>
    <p:sldId id="271" r:id="rId11"/>
    <p:sldId id="265" r:id="rId12"/>
    <p:sldId id="266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D5D1359-5E8F-4BE2-BDF3-05C1E1401B85}" type="datetimeFigureOut">
              <a:rPr lang="ar-EG" smtClean="0"/>
              <a:pPr/>
              <a:t>18/12/1436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92D4BBE-CF61-441D-BB81-7CC5DED86FE0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39781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ud.pl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What</a:t>
            </a:r>
            <a:r>
              <a:rPr lang="en-US" baseline="0" dirty="0" smtClean="0"/>
              <a:t> sensors? What actuators? System details ?</a:t>
            </a:r>
          </a:p>
          <a:p>
            <a:pPr algn="l" rtl="0"/>
            <a:r>
              <a:rPr lang="en-US" b="1" dirty="0" smtClean="0"/>
              <a:t>RodneyBrooks_2003-480p-ar</a:t>
            </a:r>
            <a:endParaRPr lang="ar-E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D4BBE-CF61-441D-BB81-7CC5DED86FE0}" type="slidenum">
              <a:rPr lang="ar-EG" smtClean="0"/>
              <a:pPr/>
              <a:t>7</a:t>
            </a:fld>
            <a:endParaRPr lang="ar-E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object tracking</a:t>
            </a:r>
            <a:endParaRPr lang="ar-E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D4BBE-CF61-441D-BB81-7CC5DED86FE0}" type="slidenum">
              <a:rPr lang="ar-EG" smtClean="0"/>
              <a:pPr/>
              <a:t>8</a:t>
            </a:fld>
            <a:endParaRPr lang="ar-E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 ?-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set_prolog_flag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toplevel_print_options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       </a:t>
            </a:r>
          </a:p>
          <a:p>
            <a:pPr algn="l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    [quoted(true),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numbervars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(true),portrayed(true),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max_depth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(30)]).</a:t>
            </a:r>
          </a:p>
          <a:p>
            <a:pPr algn="l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yes</a:t>
            </a:r>
          </a:p>
          <a:p>
            <a:pPr algn="l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 ?- consult('C:/Users/user/Desktop/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sud.pl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').                          </a:t>
            </a:r>
          </a:p>
          <a:p>
            <a:pPr algn="l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 consulting c:/users/user/desktop/sud.pl...</a:t>
            </a:r>
          </a:p>
          <a:p>
            <a:pPr algn="l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 consulted c:/users/user/desktop/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sud.pl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in module user, 18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msec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-56 bytes</a:t>
            </a:r>
          </a:p>
          <a:p>
            <a:pPr algn="l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yes</a:t>
            </a:r>
          </a:p>
          <a:p>
            <a:pPr algn="l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 ?-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sudoku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([_, _, 2, 3, _, _, _, _, _, _, _, _, 3, 4, _, _],Solution).</a:t>
            </a:r>
          </a:p>
          <a:p>
            <a:pPr algn="l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 = [4,1,2,3,2,3,4,1,1,2,3,4,3,4,1,2] ? </a:t>
            </a:r>
          </a:p>
          <a:p>
            <a:pPr algn="l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yes</a:t>
            </a:r>
          </a:p>
          <a:p>
            <a:pPr algn="l" rtl="0"/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D4BBE-CF61-441D-BB81-7CC5DED86FE0}" type="slidenum">
              <a:rPr lang="ar-EG" smtClean="0"/>
              <a:pPr/>
              <a:t>10</a:t>
            </a:fld>
            <a:endParaRPr lang="ar-E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AI is the technique of uncertainty management in computer software</a:t>
            </a:r>
          </a:p>
          <a:p>
            <a:pPr algn="l" rtl="0"/>
            <a:r>
              <a:rPr lang="en-US" dirty="0" smtClean="0"/>
              <a:t>AI is the discipline that you apply when you want to know what to do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D4BBE-CF61-441D-BB81-7CC5DED86FE0}" type="slidenum">
              <a:rPr lang="ar-EG" smtClean="0"/>
              <a:pPr/>
              <a:t>13</a:t>
            </a:fld>
            <a:endParaRPr lang="ar-E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erfecttictactoe.herokuapp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sudoku.net/play/sudoku-kids-free/sudoku-4x4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16186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AI in Games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Unbeatable tic </a:t>
            </a:r>
            <a:r>
              <a:rPr lang="en-US" dirty="0" err="1" smtClean="0"/>
              <a:t>tac</a:t>
            </a:r>
            <a:r>
              <a:rPr lang="en-US" dirty="0" smtClean="0"/>
              <a:t> </a:t>
            </a:r>
            <a:r>
              <a:rPr lang="en-US" dirty="0" err="1" smtClean="0"/>
              <a:t>teo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http://perfecttictactoe.herokuapp.com/</a:t>
            </a:r>
            <a:endParaRPr lang="en-US" dirty="0" smtClean="0"/>
          </a:p>
          <a:p>
            <a:r>
              <a:rPr lang="en-US" dirty="0" smtClean="0"/>
              <a:t>Sudoku 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www.youtube.com/watch?v=VFDR-Lq9cYo</a:t>
            </a:r>
          </a:p>
          <a:p>
            <a:r>
              <a:rPr lang="en-US" dirty="0" smtClean="0"/>
              <a:t>simple soccer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AI in Medicine</a:t>
            </a:r>
            <a:endParaRPr lang="ar-EG" b="1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524000"/>
            <a:ext cx="6853254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AI in Web</a:t>
            </a:r>
            <a:endParaRPr lang="ar-EG" b="1" dirty="0">
              <a:solidFill>
                <a:srgbClr val="0070C0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05000"/>
            <a:ext cx="7803626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AI and Uncertainty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Reasons of Uncertainty:</a:t>
            </a:r>
          </a:p>
          <a:p>
            <a:pPr lvl="1"/>
            <a:r>
              <a:rPr lang="en-US" dirty="0" smtClean="0"/>
              <a:t>Sensor limit</a:t>
            </a:r>
          </a:p>
          <a:p>
            <a:pPr lvl="1"/>
            <a:r>
              <a:rPr lang="en-US" dirty="0" smtClean="0"/>
              <a:t>Stochastic Environment</a:t>
            </a:r>
            <a:endParaRPr lang="ar-E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Purpose of this Class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teach you the very basics of artificial intelligence.</a:t>
            </a: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What is the AI?</a:t>
            </a:r>
            <a:endParaRPr lang="ar-EG" b="1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7543800" cy="5052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Intelligent Agents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computer program </a:t>
            </a:r>
            <a:r>
              <a:rPr lang="en-US" dirty="0" smtClean="0">
                <a:solidFill>
                  <a:srgbClr val="0070C0"/>
                </a:solidFill>
              </a:rPr>
              <a:t>interact</a:t>
            </a:r>
            <a:r>
              <a:rPr lang="en-US" dirty="0" smtClean="0"/>
              <a:t> with an environment.</a:t>
            </a:r>
          </a:p>
          <a:p>
            <a:r>
              <a:rPr lang="en-US" dirty="0" smtClean="0"/>
              <a:t>The agent can perceive the state of environment through its </a:t>
            </a:r>
            <a:r>
              <a:rPr lang="en-US" dirty="0" smtClean="0">
                <a:solidFill>
                  <a:srgbClr val="0070C0"/>
                </a:solidFill>
              </a:rPr>
              <a:t>sensors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can affect its state through its </a:t>
            </a:r>
            <a:r>
              <a:rPr lang="en-US" dirty="0" smtClean="0">
                <a:solidFill>
                  <a:srgbClr val="0070C0"/>
                </a:solidFill>
              </a:rPr>
              <a:t>actuators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AI manage the function that </a:t>
            </a:r>
            <a:r>
              <a:rPr lang="en-US" dirty="0" smtClean="0">
                <a:solidFill>
                  <a:srgbClr val="0070C0"/>
                </a:solidFill>
              </a:rPr>
              <a:t>maps</a:t>
            </a:r>
            <a:r>
              <a:rPr lang="en-US" dirty="0" smtClean="0"/>
              <a:t> sensors to actuators.</a:t>
            </a:r>
          </a:p>
          <a:p>
            <a:r>
              <a:rPr lang="en-US" dirty="0" smtClean="0"/>
              <a:t>AI is about how an intelligent agent </a:t>
            </a:r>
            <a:r>
              <a:rPr lang="en-US" dirty="0" smtClean="0">
                <a:solidFill>
                  <a:srgbClr val="0070C0"/>
                </a:solidFill>
              </a:rPr>
              <a:t>makes decisions</a:t>
            </a:r>
            <a:r>
              <a:rPr lang="en-US" dirty="0" smtClean="0"/>
              <a:t>.</a:t>
            </a: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Intelligent Agents</a:t>
            </a:r>
            <a:endParaRPr lang="ar-EG" dirty="0">
              <a:solidFill>
                <a:srgbClr val="0070C0"/>
              </a:solidFill>
            </a:endParaRPr>
          </a:p>
        </p:txBody>
      </p:sp>
      <p:pic>
        <p:nvPicPr>
          <p:cNvPr id="3074" name="Picture 2" descr="http://upload.wikimedia.org/wikipedia/commons/3/3f/IntelligentAgent-SimpleReflex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47800"/>
            <a:ext cx="7086600" cy="52263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Applications of AI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Finance (Making trading decisions)</a:t>
            </a:r>
          </a:p>
          <a:p>
            <a:r>
              <a:rPr lang="en-US" dirty="0" smtClean="0"/>
              <a:t>Robotics</a:t>
            </a:r>
          </a:p>
          <a:p>
            <a:r>
              <a:rPr lang="en-US" dirty="0" smtClean="0"/>
              <a:t>Games</a:t>
            </a:r>
          </a:p>
          <a:p>
            <a:r>
              <a:rPr lang="en-US" dirty="0" smtClean="0"/>
              <a:t>Medicine (diagnostic medical agents)</a:t>
            </a:r>
          </a:p>
          <a:p>
            <a:r>
              <a:rPr lang="en-US" dirty="0" smtClean="0"/>
              <a:t>The Web</a:t>
            </a:r>
          </a:p>
          <a:p>
            <a:r>
              <a:rPr lang="en-US" dirty="0" smtClean="0"/>
              <a:t>And many more …</a:t>
            </a: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AI in Robotics</a:t>
            </a:r>
            <a:endParaRPr lang="ar-EG" b="1" dirty="0">
              <a:solidFill>
                <a:srgbClr val="0070C0"/>
              </a:solidFill>
            </a:endParaRPr>
          </a:p>
        </p:txBody>
      </p:sp>
      <p:pic>
        <p:nvPicPr>
          <p:cNvPr id="18436" name="Picture 4" descr="http://images.gizmag.com/hero/1765_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685800"/>
            <a:ext cx="3048000" cy="2838450"/>
          </a:xfrm>
          <a:prstGeom prst="rect">
            <a:avLst/>
          </a:prstGeom>
          <a:noFill/>
        </p:spPr>
      </p:pic>
      <p:pic>
        <p:nvPicPr>
          <p:cNvPr id="18438" name="Picture 6" descr="http://www.mhobbies.com/products/RP6-robot-tank-car-tracking-smart-car-crawler-chassi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600200"/>
            <a:ext cx="4762500" cy="3248026"/>
          </a:xfrm>
          <a:prstGeom prst="rect">
            <a:avLst/>
          </a:prstGeom>
          <a:noFill/>
        </p:spPr>
      </p:pic>
      <p:pic>
        <p:nvPicPr>
          <p:cNvPr id="18440" name="Picture 8" descr="http://www.designboom.com/wp-content/uploads/2012/12/selfcar_0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3657600"/>
            <a:ext cx="4346056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AI and Computer Vision</a:t>
            </a:r>
            <a:endParaRPr lang="ar-EG" b="1" dirty="0">
              <a:solidFill>
                <a:srgbClr val="0070C0"/>
              </a:solidFill>
            </a:endParaRPr>
          </a:p>
        </p:txBody>
      </p:sp>
      <p:pic>
        <p:nvPicPr>
          <p:cNvPr id="28674" name="Picture 2" descr="http://www.vadejuegos.com/imagenes/2010/11/22/kinect-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371600"/>
            <a:ext cx="7315200" cy="51656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AI in Games</a:t>
            </a:r>
            <a:endParaRPr lang="ar-EG" b="1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3733800"/>
            <a:ext cx="400801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2" name="AutoShape 4" descr="http://upload.wikimedia.org/wikipedia/commons/thumb/c/c3/Chess_board_opening_staunton.jpg/800px-Chess_board_opening_staunton.jpg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886200"/>
            <a:ext cx="390761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p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1143000"/>
            <a:ext cx="5012267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175</Words>
  <Application>Microsoft Office PowerPoint</Application>
  <PresentationFormat>On-screen Show (4:3)</PresentationFormat>
  <Paragraphs>51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Purpose of this Class</vt:lpstr>
      <vt:lpstr>What is the AI?</vt:lpstr>
      <vt:lpstr>Intelligent Agents</vt:lpstr>
      <vt:lpstr>Intelligent Agents</vt:lpstr>
      <vt:lpstr>Applications of AI</vt:lpstr>
      <vt:lpstr>AI in Robotics</vt:lpstr>
      <vt:lpstr>AI and Computer Vision</vt:lpstr>
      <vt:lpstr>AI in Games</vt:lpstr>
      <vt:lpstr>AI in Games</vt:lpstr>
      <vt:lpstr>AI in Medicine</vt:lpstr>
      <vt:lpstr>AI in Web</vt:lpstr>
      <vt:lpstr>AI and Uncertainty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33</cp:revision>
  <dcterms:created xsi:type="dcterms:W3CDTF">2006-08-16T00:00:00Z</dcterms:created>
  <dcterms:modified xsi:type="dcterms:W3CDTF">2015-10-01T20:07:34Z</dcterms:modified>
</cp:coreProperties>
</file>