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98" r:id="rId2"/>
    <p:sldId id="273" r:id="rId3"/>
    <p:sldId id="278" r:id="rId4"/>
    <p:sldId id="280" r:id="rId5"/>
    <p:sldId id="281" r:id="rId6"/>
    <p:sldId id="302" r:id="rId7"/>
    <p:sldId id="304" r:id="rId8"/>
    <p:sldId id="303" r:id="rId9"/>
    <p:sldId id="305" r:id="rId10"/>
    <p:sldId id="306" r:id="rId11"/>
    <p:sldId id="378" r:id="rId12"/>
    <p:sldId id="379" r:id="rId13"/>
    <p:sldId id="382" r:id="rId14"/>
    <p:sldId id="380" r:id="rId15"/>
    <p:sldId id="381" r:id="rId16"/>
    <p:sldId id="383" r:id="rId17"/>
    <p:sldId id="384" r:id="rId18"/>
    <p:sldId id="385" r:id="rId19"/>
    <p:sldId id="409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6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3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0452" autoAdjust="0"/>
  </p:normalViewPr>
  <p:slideViewPr>
    <p:cSldViewPr>
      <p:cViewPr>
        <p:scale>
          <a:sx n="66" d="100"/>
          <a:sy n="66" d="100"/>
        </p:scale>
        <p:origin x="-134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09/02/1436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FD6A-F3E7-472F-A036-CFF1C34EF1EC}" type="slidenum">
              <a:rPr lang="ar-EG" smtClean="0"/>
              <a:pPr/>
              <a:t>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A4F-3F16-4B98-8DD4-CE552975C00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D9D-A0E6-4F9C-8994-20B1C86FAF71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103-E412-4008-9E94-036752CB0EE4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9B3-DC82-44E6-A2B4-8E206C5D0D2C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0F9D-4736-471E-9411-3947C4BB3F75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88A1-1B68-4F0C-A1DB-C8C4D1909822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400-F429-4D47-BB52-FB53EDF89FA6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B19-2CC7-43F6-BD49-A15F3F5C5267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D750-7864-4F36-BCCD-4BF29D5AA81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984C-D88E-469F-B887-0E56CCDB830F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BD5-6D64-4397-98D3-72013A157CF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48E6-D844-480B-8AFA-BA19FFAB1E69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Get g-value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2590800"/>
          </a:xfrm>
        </p:spPr>
        <p:txBody>
          <a:bodyPr/>
          <a:lstStyle/>
          <a:p>
            <a:r>
              <a:rPr lang="en-US" sz="2800" dirty="0" smtClean="0"/>
              <a:t>G-value is </a:t>
            </a:r>
            <a:r>
              <a:rPr lang="en-US" sz="2800" dirty="0" smtClean="0">
                <a:solidFill>
                  <a:srgbClr val="0070C0"/>
                </a:solidFill>
              </a:rPr>
              <a:t>the path cost </a:t>
            </a:r>
            <a:r>
              <a:rPr lang="en-US" sz="2800" dirty="0" smtClean="0"/>
              <a:t>from the start point to the chosen cell.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124200"/>
            <a:ext cx="3505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All this in Robot’s mind.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not move until it has the complete path.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657600"/>
            <a:ext cx="410042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1000"/>
            <a:ext cx="33051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(Heuristic Fn)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A-star uses a so called heuristic function.</a:t>
            </a:r>
          </a:p>
          <a:p>
            <a:r>
              <a:rPr lang="en-US" sz="2800" dirty="0" smtClean="0"/>
              <a:t>If we call the heuristic function h, then for each cell it results into a value.</a:t>
            </a:r>
          </a:p>
          <a:p>
            <a:r>
              <a:rPr lang="en-US" sz="2800" dirty="0" smtClean="0"/>
              <a:t>Here is one: It is the </a:t>
            </a:r>
            <a:r>
              <a:rPr lang="en-US" sz="2800" dirty="0" smtClean="0">
                <a:solidFill>
                  <a:srgbClr val="0070C0"/>
                </a:solidFill>
              </a:rPr>
              <a:t>number of steps it takes to the goal if there were no obstacles</a:t>
            </a:r>
            <a:r>
              <a:rPr lang="en-US" sz="2800" dirty="0" smtClean="0"/>
              <a:t>.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11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1910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The heuristic function doesn't have to be accurate. </a:t>
            </a:r>
          </a:p>
          <a:p>
            <a:pPr lvl="0"/>
            <a:r>
              <a:rPr lang="en-US" sz="2800" dirty="0" smtClean="0">
                <a:solidFill>
                  <a:srgbClr val="0070C0"/>
                </a:solidFill>
              </a:rPr>
              <a:t>If it was accurate, you already solved the planning problem and no need for search.</a:t>
            </a:r>
          </a:p>
          <a:p>
            <a:pPr lvl="0"/>
            <a:r>
              <a:rPr lang="en-US" sz="2800" dirty="0" smtClean="0"/>
              <a:t>You can use two heuristic functions in one problem. 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11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heuristic function is an idea more than a static formula.</a:t>
            </a:r>
          </a:p>
          <a:p>
            <a:endParaRPr lang="en-US" sz="2800" dirty="0" smtClean="0"/>
          </a:p>
          <a:p>
            <a:r>
              <a:rPr lang="en-US" sz="2800" dirty="0" smtClean="0"/>
              <a:t>In Maze Search Example:</a:t>
            </a:r>
          </a:p>
          <a:p>
            <a:pPr lvl="1"/>
            <a:r>
              <a:rPr lang="en-US" sz="2400" dirty="0" smtClean="0"/>
              <a:t>f = g + h.</a:t>
            </a:r>
          </a:p>
          <a:p>
            <a:pPr lvl="1"/>
            <a:r>
              <a:rPr lang="en-US" sz="2400" dirty="0" smtClean="0"/>
              <a:t>g is G-value.</a:t>
            </a:r>
          </a:p>
          <a:p>
            <a:pPr lvl="1"/>
            <a:r>
              <a:rPr lang="en-US" sz="2400" dirty="0" smtClean="0"/>
              <a:t>h is </a:t>
            </a:r>
            <a:r>
              <a:rPr lang="en-US" sz="2400" smtClean="0"/>
              <a:t>Heuristic value.</a:t>
            </a:r>
            <a:endParaRPr lang="ar-EG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5589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91000"/>
            <a:ext cx="42247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0" y="3905250"/>
            <a:ext cx="31813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009650"/>
            <a:ext cx="3200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Without Heuristic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295400"/>
            <a:ext cx="3200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417762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 Game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(Using A star)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514600"/>
            <a:ext cx="389867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029200" y="1600200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14600"/>
            <a:ext cx="3810000" cy="314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(key=lambda)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236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dict</a:t>
            </a:r>
            <a:r>
              <a:rPr lang="en-US" sz="2400" dirty="0" smtClean="0"/>
              <a:t> = {'a':20,'b':30,'c':10,'d':40}</a:t>
            </a:r>
          </a:p>
          <a:p>
            <a:pPr>
              <a:buNone/>
            </a:pPr>
            <a:r>
              <a:rPr lang="en-US" sz="2400" dirty="0" smtClean="0"/>
              <a:t>&gt;&gt;&gt; min(</a:t>
            </a:r>
            <a:r>
              <a:rPr lang="en-US" sz="2400" dirty="0" err="1" smtClean="0"/>
              <a:t>dict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'a'</a:t>
            </a:r>
          </a:p>
          <a:p>
            <a:pPr>
              <a:buNone/>
            </a:pPr>
            <a:r>
              <a:rPr lang="en-US" sz="2400" dirty="0" smtClean="0"/>
              <a:t>&gt;&gt;&gt; min(</a:t>
            </a:r>
            <a:r>
              <a:rPr lang="en-US" sz="2400" dirty="0" err="1" smtClean="0"/>
              <a:t>dict</a:t>
            </a:r>
            <a:r>
              <a:rPr lang="en-US" sz="2400" dirty="0" smtClean="0"/>
              <a:t>, key=lambda p:dict[p])</a:t>
            </a:r>
          </a:p>
          <a:p>
            <a:pPr>
              <a:buNone/>
            </a:pPr>
            <a:r>
              <a:rPr lang="en-US" sz="2400" dirty="0" smtClean="0"/>
              <a:t>'c'</a:t>
            </a:r>
            <a:endParaRPr lang="ar-EG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3800"/>
            <a:ext cx="66960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from copy import </a:t>
            </a:r>
            <a:r>
              <a:rPr lang="en-US" sz="2000" dirty="0" err="1" smtClean="0"/>
              <a:t>deepcopy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Grid = [['4', '.', '7',     '3', '.', '9',      '8', '.', '5'],</a:t>
            </a:r>
          </a:p>
          <a:p>
            <a:pPr>
              <a:buNone/>
            </a:pPr>
            <a:r>
              <a:rPr lang="en-US" sz="2000" dirty="0" smtClean="0"/>
              <a:t>             ['.', '3', '.',     '.', '.', '.',      '.', '.', '.'],</a:t>
            </a:r>
          </a:p>
          <a:p>
            <a:pPr>
              <a:buNone/>
            </a:pPr>
            <a:r>
              <a:rPr lang="en-US" sz="2000" dirty="0" smtClean="0"/>
              <a:t>             ['.', '.', '.',     '7', '.', '.',      '.', '.', '.'],</a:t>
            </a:r>
          </a:p>
          <a:p>
            <a:pPr>
              <a:buNone/>
            </a:pPr>
            <a:r>
              <a:rPr lang="en-US" sz="2000" dirty="0" smtClean="0"/>
              <a:t>        </a:t>
            </a:r>
          </a:p>
          <a:p>
            <a:pPr>
              <a:buNone/>
            </a:pPr>
            <a:r>
              <a:rPr lang="en-US" sz="2000" dirty="0" smtClean="0"/>
              <a:t>             ['.', '2', '.',     '.', '.', '.',      '.', '6', '.'],</a:t>
            </a:r>
          </a:p>
          <a:p>
            <a:pPr>
              <a:buNone/>
            </a:pPr>
            <a:r>
              <a:rPr lang="en-US" sz="2000" dirty="0" smtClean="0"/>
              <a:t>             ['.', '.', '.',     '.', '8', '.',      '4', '.', '.'],</a:t>
            </a:r>
          </a:p>
          <a:p>
            <a:pPr>
              <a:buNone/>
            </a:pPr>
            <a:r>
              <a:rPr lang="en-US" sz="2000" dirty="0" smtClean="0"/>
              <a:t>             ['.', '.', '.',     '.', '1', '.',      '.', '.', '.'],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['.', '.', '.',     '6', '.', '3',      '.', '7', '.'],</a:t>
            </a:r>
          </a:p>
          <a:p>
            <a:pPr>
              <a:buNone/>
            </a:pPr>
            <a:r>
              <a:rPr lang="en-US" sz="2000" dirty="0" smtClean="0"/>
              <a:t>             ['5', '.', '.',     '2', '.', '.',      '.', '.', '.'],</a:t>
            </a:r>
          </a:p>
          <a:p>
            <a:pPr>
              <a:buNone/>
            </a:pPr>
            <a:r>
              <a:rPr lang="en-US" sz="2000" dirty="0" smtClean="0"/>
              <a:t>             ['1', '.', '4',     '.', '.', '.',      '.', '.', '.']]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39254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square_indx</a:t>
            </a:r>
            <a:r>
              <a:rPr lang="en-US" sz="2000" dirty="0" smtClean="0"/>
              <a:t> = [[(0,3),(0,3)],</a:t>
            </a:r>
          </a:p>
          <a:p>
            <a:pPr>
              <a:buNone/>
            </a:pPr>
            <a:r>
              <a:rPr lang="en-US" sz="2000" dirty="0" smtClean="0"/>
              <a:t>                            [(0,3),(3,6)],</a:t>
            </a:r>
          </a:p>
          <a:p>
            <a:pPr>
              <a:buNone/>
            </a:pPr>
            <a:r>
              <a:rPr lang="en-US" sz="2000" dirty="0" smtClean="0"/>
              <a:t>                            [(0,3),(6,9)],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</a:p>
          <a:p>
            <a:pPr>
              <a:buNone/>
            </a:pPr>
            <a:r>
              <a:rPr lang="en-US" sz="2000" dirty="0" smtClean="0"/>
              <a:t>                            [(3,6),(0,3)],</a:t>
            </a:r>
          </a:p>
          <a:p>
            <a:pPr>
              <a:buNone/>
            </a:pPr>
            <a:r>
              <a:rPr lang="en-US" sz="2000" dirty="0" smtClean="0"/>
              <a:t>                            [(3,6),(3,6)],</a:t>
            </a:r>
          </a:p>
          <a:p>
            <a:pPr>
              <a:buNone/>
            </a:pPr>
            <a:r>
              <a:rPr lang="en-US" sz="2000" dirty="0" smtClean="0"/>
              <a:t>                            [(3,6),(6,9)],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</a:p>
          <a:p>
            <a:pPr>
              <a:buNone/>
            </a:pPr>
            <a:r>
              <a:rPr lang="en-US" sz="2000" dirty="0" smtClean="0"/>
              <a:t>                            [(6,9),(0,3)],</a:t>
            </a:r>
          </a:p>
          <a:p>
            <a:pPr>
              <a:buNone/>
            </a:pPr>
            <a:r>
              <a:rPr lang="en-US" sz="2000" dirty="0" smtClean="0"/>
              <a:t>                            [(6,9),(3,6)],</a:t>
            </a:r>
          </a:p>
          <a:p>
            <a:pPr>
              <a:buNone/>
            </a:pPr>
            <a:r>
              <a:rPr lang="en-US" sz="2000" dirty="0" smtClean="0"/>
              <a:t>                            [(6,9),(6,9)]]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elements = ['1','2','3','4','5','6','7','8','9']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39254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get_rows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rows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row = {}</a:t>
            </a:r>
          </a:p>
          <a:p>
            <a:pPr>
              <a:buNone/>
            </a:pPr>
            <a:r>
              <a:rPr lang="en-US" sz="2000" dirty="0" smtClean="0"/>
              <a:t>        for y in range(0,9):</a:t>
            </a:r>
          </a:p>
          <a:p>
            <a:pPr>
              <a:buNone/>
            </a:pPr>
            <a:r>
              <a:rPr lang="en-US" sz="2000" dirty="0" smtClean="0"/>
              <a:t>            row[(</a:t>
            </a:r>
            <a:r>
              <a:rPr lang="en-US" sz="2000" dirty="0" err="1" smtClean="0"/>
              <a:t>i,y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][y]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rows.append</a:t>
            </a:r>
            <a:r>
              <a:rPr lang="en-US" sz="2000" dirty="0" smtClean="0"/>
              <a:t>(row)</a:t>
            </a:r>
          </a:p>
          <a:p>
            <a:pPr>
              <a:buNone/>
            </a:pPr>
            <a:r>
              <a:rPr lang="en-US" sz="2000" dirty="0" smtClean="0"/>
              <a:t>    return rows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get_cols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cols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col</a:t>
            </a:r>
            <a:r>
              <a:rPr lang="en-US" sz="2000" dirty="0" smtClean="0"/>
              <a:t> = {}</a:t>
            </a:r>
          </a:p>
          <a:p>
            <a:pPr>
              <a:buNone/>
            </a:pPr>
            <a:r>
              <a:rPr lang="en-US" sz="2000" dirty="0" smtClean="0"/>
              <a:t>        for x in range(0,9):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col</a:t>
            </a:r>
            <a:r>
              <a:rPr lang="en-US" sz="2000" dirty="0" smtClean="0"/>
              <a:t>[(</a:t>
            </a:r>
            <a:r>
              <a:rPr lang="en-US" sz="2000" dirty="0" err="1" smtClean="0"/>
              <a:t>x,i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[x][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cols.append</a:t>
            </a:r>
            <a:r>
              <a:rPr lang="en-US" sz="2000" dirty="0" smtClean="0"/>
              <a:t>(</a:t>
            </a:r>
            <a:r>
              <a:rPr lang="en-US" sz="2000" dirty="0" err="1" smtClean="0"/>
              <a:t>col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return cols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14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get_squares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squares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square = {}</a:t>
            </a:r>
          </a:p>
          <a:p>
            <a:pPr>
              <a:buNone/>
            </a:pPr>
            <a:r>
              <a:rPr lang="en-US" sz="2000" dirty="0" smtClean="0"/>
              <a:t>        for x in range(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][0][0],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][0][1]):</a:t>
            </a:r>
          </a:p>
          <a:p>
            <a:pPr>
              <a:buNone/>
            </a:pPr>
            <a:r>
              <a:rPr lang="en-US" sz="2000" dirty="0" smtClean="0"/>
              <a:t>            for y in range(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][1][0],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][1][1]):</a:t>
            </a:r>
          </a:p>
          <a:p>
            <a:pPr>
              <a:buNone/>
            </a:pPr>
            <a:r>
              <a:rPr lang="en-US" sz="2000" dirty="0" smtClean="0"/>
              <a:t>                square[(</a:t>
            </a:r>
            <a:r>
              <a:rPr lang="en-US" sz="2000" dirty="0" err="1" smtClean="0"/>
              <a:t>x,y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[x][y]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squares.append</a:t>
            </a:r>
            <a:r>
              <a:rPr lang="en-US" sz="2000" dirty="0" smtClean="0"/>
              <a:t>(square)</a:t>
            </a:r>
          </a:p>
          <a:p>
            <a:pPr>
              <a:buNone/>
            </a:pPr>
            <a:r>
              <a:rPr lang="en-US" sz="2000" dirty="0" smtClean="0"/>
              <a:t>    return squares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get_all_related_cells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squares = </a:t>
            </a:r>
            <a:r>
              <a:rPr lang="en-US" sz="2000" dirty="0" err="1" smtClean="0"/>
              <a:t>get_squares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rows = </a:t>
            </a:r>
            <a:r>
              <a:rPr lang="en-US" sz="2000" dirty="0" err="1" smtClean="0"/>
              <a:t>get_rows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cols = </a:t>
            </a:r>
            <a:r>
              <a:rPr lang="en-US" sz="2000" dirty="0" err="1" smtClean="0"/>
              <a:t>get_cols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 = squares + rows + cols</a:t>
            </a:r>
          </a:p>
          <a:p>
            <a:pPr>
              <a:buNone/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all_vec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581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</a:t>
            </a:r>
            <a:r>
              <a:rPr lang="en-US" sz="2000" dirty="0" err="1" smtClean="0"/>
              <a:t>cell_r</a:t>
            </a:r>
            <a:r>
              <a:rPr lang="en-US" sz="2000" dirty="0" smtClean="0"/>
              <a:t>, </a:t>
            </a:r>
            <a:r>
              <a:rPr lang="en-US" sz="2000" dirty="0" err="1" smtClean="0"/>
              <a:t>cell_c</a:t>
            </a:r>
            <a:r>
              <a:rPr lang="en-US" sz="2000" dirty="0" smtClean="0"/>
              <a:t>,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map = {}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 = </a:t>
            </a:r>
            <a:r>
              <a:rPr lang="en-US" sz="2000" dirty="0" err="1" smtClean="0"/>
              <a:t>get_all_related_cells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for a in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if (</a:t>
            </a:r>
            <a:r>
              <a:rPr lang="en-US" sz="2000" dirty="0" err="1" smtClean="0"/>
              <a:t>cell_r</a:t>
            </a:r>
            <a:r>
              <a:rPr lang="en-US" sz="2000" dirty="0" smtClean="0"/>
              <a:t>, </a:t>
            </a:r>
            <a:r>
              <a:rPr lang="en-US" sz="2000" dirty="0" err="1" smtClean="0"/>
              <a:t>cell_c</a:t>
            </a:r>
            <a:r>
              <a:rPr lang="en-US" sz="2000" dirty="0" smtClean="0"/>
              <a:t>) in </a:t>
            </a:r>
            <a:r>
              <a:rPr lang="en-US" sz="2000" dirty="0" err="1" smtClean="0"/>
              <a:t>a.keys</a:t>
            </a:r>
            <a:r>
              <a:rPr lang="en-US" sz="2000" dirty="0" smtClean="0"/>
              <a:t>():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map.update</a:t>
            </a:r>
            <a:r>
              <a:rPr lang="en-US" sz="2000" dirty="0" smtClean="0"/>
              <a:t>(a)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exist = []</a:t>
            </a:r>
          </a:p>
          <a:p>
            <a:pPr>
              <a:buNone/>
            </a:pPr>
            <a:r>
              <a:rPr lang="en-US" sz="2000" dirty="0" smtClean="0"/>
              <a:t>    for m in map:</a:t>
            </a:r>
          </a:p>
          <a:p>
            <a:pPr>
              <a:buNone/>
            </a:pPr>
            <a:r>
              <a:rPr lang="en-US" sz="2000" dirty="0" smtClean="0"/>
              <a:t>        if not map[m]=='.':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exist.append</a:t>
            </a:r>
            <a:r>
              <a:rPr lang="en-US" sz="2000" dirty="0" smtClean="0"/>
              <a:t>(map[m])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rest = list(set(elements) - set(exist))</a:t>
            </a:r>
          </a:p>
          <a:p>
            <a:pPr>
              <a:buNone/>
            </a:pPr>
            <a:r>
              <a:rPr lang="en-US" sz="2000" dirty="0" smtClean="0"/>
              <a:t>    return rest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5240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get_legal_for_all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 = {}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for r in range(0,9):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for c in range(0,9):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if 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[r][c]=='.':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[(</a:t>
            </a:r>
            <a:r>
              <a:rPr lang="en-US" sz="2000" b="1" dirty="0" err="1" smtClean="0">
                <a:solidFill>
                  <a:srgbClr val="0070C0"/>
                </a:solidFill>
              </a:rPr>
              <a:t>r,c</a:t>
            </a:r>
            <a:r>
              <a:rPr lang="en-US" sz="2000" b="1" dirty="0" smtClean="0">
                <a:solidFill>
                  <a:srgbClr val="0070C0"/>
                </a:solidFill>
              </a:rPr>
              <a:t>)]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get_legal_for_cell</a:t>
            </a:r>
            <a:r>
              <a:rPr lang="en-US" sz="2000" b="1" dirty="0" smtClean="0">
                <a:solidFill>
                  <a:srgbClr val="0070C0"/>
                </a:solidFill>
              </a:rPr>
              <a:t>(r, c, 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return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</a:rPr>
              <a:t>get_next_cell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get_legal_for_all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if </a:t>
            </a:r>
            <a:r>
              <a:rPr lang="en-US" sz="2000" b="1" dirty="0" err="1" smtClean="0">
                <a:solidFill>
                  <a:srgbClr val="0070C0"/>
                </a:solidFill>
              </a:rPr>
              <a:t>len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)&gt;0: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key = min(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, key=lambda p:len(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[p]))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else: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key=(</a:t>
            </a:r>
            <a:r>
              <a:rPr lang="en-US" sz="2000" b="1" dirty="0" err="1" smtClean="0">
                <a:solidFill>
                  <a:srgbClr val="0070C0"/>
                </a:solidFill>
              </a:rPr>
              <a:t>None,None</a:t>
            </a:r>
            <a:r>
              <a:rPr lang="en-US" sz="2000" b="1" dirty="0" smtClean="0">
                <a:solidFill>
                  <a:srgbClr val="0070C0"/>
                </a:solidFill>
              </a:rPr>
              <a:t>)     # only when grid completed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return key</a:t>
            </a:r>
            <a:endParaRPr lang="ar-EG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= True</a:t>
            </a:r>
          </a:p>
          <a:p>
            <a:pPr>
              <a:buNone/>
            </a:pPr>
            <a:r>
              <a:rPr lang="en-US" sz="2000" dirty="0" smtClean="0"/>
              <a:t>    for r in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=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and not ('.' in r)</a:t>
            </a:r>
          </a:p>
          <a:p>
            <a:pPr>
              <a:buNone/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grid_complete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print item</a:t>
            </a:r>
          </a:p>
          <a:p>
            <a:pPr>
              <a:buNone/>
            </a:pPr>
            <a:r>
              <a:rPr lang="en-US" sz="2000" dirty="0" smtClean="0"/>
              <a:t>    print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5146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solve_step_in_sudoko(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if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    print 'Complete:'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return 0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r,c</a:t>
            </a:r>
            <a:r>
              <a:rPr lang="en-US" sz="2000" b="1" dirty="0" smtClean="0">
                <a:solidFill>
                  <a:srgbClr val="0070C0"/>
                </a:solidFill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get_next_cell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last_Grid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 =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(r, c,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 =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[r][c] = item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solve_step_in_sudoko</a:t>
            </a:r>
            <a:r>
              <a:rPr lang="en-US" sz="2000" dirty="0" smtClean="0"/>
              <a:t>(Grid)</a:t>
            </a:r>
            <a:endParaRPr lang="ar-EG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33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0400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Maze Search Program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4857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5457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943225"/>
            <a:ext cx="5391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191000"/>
            <a:ext cx="6276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51816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/>
              <a:t>Moves order: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Up -&gt; Left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Down -&gt; Right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1143000"/>
            <a:ext cx="306482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751" y="1371600"/>
            <a:ext cx="887604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2438400"/>
            <a:ext cx="7410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26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Maze Search Program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(Using A star)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00200"/>
            <a:ext cx="2514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A-star Maze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743200"/>
            <a:ext cx="370316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43200"/>
            <a:ext cx="375746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600200"/>
            <a:ext cx="3276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Heuristic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0686" y="533400"/>
            <a:ext cx="30709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971800"/>
            <a:ext cx="55245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66850"/>
            <a:ext cx="5457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09675"/>
            <a:ext cx="5391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428875"/>
            <a:ext cx="6276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50" y="4847613"/>
            <a:ext cx="7029450" cy="86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609600" y="3376054"/>
            <a:ext cx="8229600" cy="119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26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Planning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Given: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Map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Goal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Find minimum cost path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0" y="1524000"/>
            <a:ext cx="3409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Rush hour optimal path ?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295400"/>
            <a:ext cx="37242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800600"/>
            <a:ext cx="2504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First Solution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3794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371600"/>
            <a:ext cx="3743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581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Second Solution</a:t>
            </a:r>
          </a:p>
          <a:p>
            <a:r>
              <a:rPr lang="en-US" sz="2800" b="1" dirty="0" smtClean="0"/>
              <a:t>(Better Solution)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504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343025"/>
            <a:ext cx="37433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Robot Maze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4849" y="4724400"/>
            <a:ext cx="201655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25" y="1447800"/>
            <a:ext cx="3228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2590800"/>
          </a:xfrm>
        </p:spPr>
        <p:txBody>
          <a:bodyPr/>
          <a:lstStyle/>
          <a:p>
            <a:r>
              <a:rPr lang="en-US" sz="2800" b="1" dirty="0" smtClean="0"/>
              <a:t>Ex.: Parking lot</a:t>
            </a:r>
          </a:p>
          <a:p>
            <a:r>
              <a:rPr lang="en-US" sz="2800" b="1" dirty="0" smtClean="0"/>
              <a:t>Cost for any action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1236</Words>
  <Application>Microsoft Office PowerPoint</Application>
  <PresentationFormat>On-screen Show (4:3)</PresentationFormat>
  <Paragraphs>240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Search</vt:lpstr>
      <vt:lpstr>Search</vt:lpstr>
      <vt:lpstr>A star algorithm</vt:lpstr>
      <vt:lpstr>Compute Cost</vt:lpstr>
      <vt:lpstr>Compute Cost</vt:lpstr>
      <vt:lpstr>Compute Cost</vt:lpstr>
      <vt:lpstr>Robot Maze</vt:lpstr>
      <vt:lpstr>Get g-value</vt:lpstr>
      <vt:lpstr>A star (Heuristic Fn)</vt:lpstr>
      <vt:lpstr>Heuristic Function</vt:lpstr>
      <vt:lpstr>Heuristic Function</vt:lpstr>
      <vt:lpstr>A star (Maze Search)</vt:lpstr>
      <vt:lpstr>Without Heuristic</vt:lpstr>
      <vt:lpstr>Slide 16</vt:lpstr>
      <vt:lpstr>A star (Sudoku game)</vt:lpstr>
      <vt:lpstr>Python (key=lambda)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Slide 28</vt:lpstr>
      <vt:lpstr>Maze Search Program</vt:lpstr>
      <vt:lpstr>Maze Search Program</vt:lpstr>
      <vt:lpstr>Maze Search Program</vt:lpstr>
      <vt:lpstr>Slide 32</vt:lpstr>
      <vt:lpstr>A star (Maze Search)</vt:lpstr>
      <vt:lpstr>Maze Search (A star)</vt:lpstr>
      <vt:lpstr>Maze Search (A star)</vt:lpstr>
      <vt:lpstr>Maze Search (A star)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293</cp:revision>
  <dcterms:created xsi:type="dcterms:W3CDTF">2006-08-16T00:00:00Z</dcterms:created>
  <dcterms:modified xsi:type="dcterms:W3CDTF">2014-11-30T22:06:13Z</dcterms:modified>
</cp:coreProperties>
</file>