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82" r:id="rId2"/>
    <p:sldId id="284" r:id="rId3"/>
    <p:sldId id="285" r:id="rId4"/>
    <p:sldId id="304" r:id="rId5"/>
    <p:sldId id="301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9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C47B3A-5EEA-46B4-A155-7EE1A231AC1C}" type="datetimeFigureOut">
              <a:rPr lang="ar-EG" smtClean="0"/>
              <a:pPr/>
              <a:t>08/02/1436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AFD6A-F3E7-472F-A036-CFF1C34EF1EC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FD6A-F3E7-472F-A036-CFF1C34EF1EC}" type="slidenum">
              <a:rPr lang="ar-EG" smtClean="0"/>
              <a:pPr/>
              <a:t>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Check outside</a:t>
            </a:r>
            <a:r>
              <a:rPr lang="en-US" baseline="0" dirty="0" smtClean="0"/>
              <a:t> the presentation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adds dictionary dict2's key-values pairs in to dict.</a:t>
            </a:r>
          </a:p>
          <a:p>
            <a:pPr algn="l" rtl="0"/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dict.update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(dict2)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12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CECD-6E25-4E83-B4B3-489CD68B779E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2BB9-E6F0-4468-BBE8-E2CCD3F9B0AF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A22-46FE-440C-B270-25E6543E7AC2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E9E-D82E-44EF-B0E1-158844A8E444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0BE-3EF5-4E8F-8963-627C6F190161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EF9-1411-48A2-84BB-299721745662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5096-3B45-4ACB-A1E9-CE503027E0BE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9CF-D707-4A84-ADFD-29B0FCD5FB1F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A6C-6BAF-4560-B5E3-9ED50F31DE2E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C43-2CAB-445A-97FD-F327071157F7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6CA1-1908-4F8E-8036-2839EFD9342B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A4E6-8C9A-46E7-B737-26646EB268C2}" type="datetime1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get_legal_for_cell</a:t>
            </a:r>
            <a:r>
              <a:rPr lang="en-US" sz="2400" dirty="0" smtClean="0"/>
              <a:t>(</a:t>
            </a:r>
            <a:r>
              <a:rPr lang="en-US" sz="2400" dirty="0" err="1" smtClean="0"/>
              <a:t>cell_r</a:t>
            </a:r>
            <a:r>
              <a:rPr lang="en-US" sz="2400" dirty="0" smtClean="0"/>
              <a:t>, </a:t>
            </a:r>
            <a:r>
              <a:rPr lang="en-US" sz="2400" dirty="0" err="1" smtClean="0"/>
              <a:t>cell_c</a:t>
            </a:r>
            <a:r>
              <a:rPr lang="en-US" sz="2400" dirty="0" smtClean="0"/>
              <a:t>,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if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</a:t>
            </a:r>
            <a:r>
              <a:rPr lang="en-US" sz="2400" dirty="0" err="1" smtClean="0"/>
              <a:t>cell_r</a:t>
            </a:r>
            <a:r>
              <a:rPr lang="en-US" sz="2400" dirty="0" smtClean="0"/>
              <a:t>][</a:t>
            </a:r>
            <a:r>
              <a:rPr lang="en-US" sz="2400" dirty="0" err="1" smtClean="0"/>
              <a:t>cell_c</a:t>
            </a:r>
            <a:r>
              <a:rPr lang="en-US" sz="2400" dirty="0" smtClean="0"/>
              <a:t>]!='.':</a:t>
            </a:r>
          </a:p>
          <a:p>
            <a:pPr>
              <a:buNone/>
            </a:pPr>
            <a:r>
              <a:rPr lang="en-US" sz="2400" dirty="0" smtClean="0"/>
              <a:t>        return [None]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map = {}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 = </a:t>
            </a:r>
            <a:r>
              <a:rPr lang="en-US" sz="2400" dirty="0" err="1" smtClean="0"/>
              <a:t>get_all_related_cells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for a in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if (</a:t>
            </a:r>
            <a:r>
              <a:rPr lang="en-US" sz="2400" dirty="0" err="1" smtClean="0"/>
              <a:t>cell_r</a:t>
            </a:r>
            <a:r>
              <a:rPr lang="en-US" sz="2400" dirty="0" smtClean="0"/>
              <a:t>, </a:t>
            </a:r>
            <a:r>
              <a:rPr lang="en-US" sz="2400" dirty="0" err="1" smtClean="0"/>
              <a:t>cell_c</a:t>
            </a:r>
            <a:r>
              <a:rPr lang="en-US" sz="2400" dirty="0" smtClean="0"/>
              <a:t>) in </a:t>
            </a:r>
            <a:r>
              <a:rPr lang="en-US" sz="2400" dirty="0" err="1" smtClean="0"/>
              <a:t>a.keys</a:t>
            </a:r>
            <a:r>
              <a:rPr lang="en-US" sz="2400" dirty="0" smtClean="0"/>
              <a:t>():            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map.update</a:t>
            </a:r>
            <a:r>
              <a:rPr lang="en-US" sz="2400" dirty="0" smtClean="0"/>
              <a:t>(a)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exist = []</a:t>
            </a:r>
          </a:p>
          <a:p>
            <a:pPr>
              <a:buNone/>
            </a:pPr>
            <a:r>
              <a:rPr lang="en-US" sz="2400" dirty="0" smtClean="0"/>
              <a:t>    for m in map:</a:t>
            </a:r>
          </a:p>
          <a:p>
            <a:pPr>
              <a:buNone/>
            </a:pPr>
            <a:r>
              <a:rPr lang="en-US" sz="2400" dirty="0" smtClean="0"/>
              <a:t>        if not map[m]=='.':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exist.append</a:t>
            </a:r>
            <a:r>
              <a:rPr lang="en-US" sz="2400" dirty="0" smtClean="0"/>
              <a:t>(map[m])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rest = list(set(elements) - set(exist))</a:t>
            </a:r>
          </a:p>
          <a:p>
            <a:pPr>
              <a:buNone/>
            </a:pPr>
            <a:r>
              <a:rPr lang="en-US" sz="2400" dirty="0" smtClean="0"/>
              <a:t>    return rest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323975"/>
            <a:ext cx="7239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a = {(0, 1): '.', (1, 0): '.', (0, 0): '.', (1, 1): '.'}</a:t>
            </a:r>
          </a:p>
          <a:p>
            <a:pPr>
              <a:buNone/>
            </a:pPr>
            <a:r>
              <a:rPr lang="en-US" sz="2000" dirty="0" smtClean="0"/>
              <a:t>&gt;&gt;&gt; del a[(0, 0)]</a:t>
            </a:r>
          </a:p>
          <a:p>
            <a:pPr>
              <a:buNone/>
            </a:pPr>
            <a:r>
              <a:rPr lang="en-US" sz="2000" dirty="0" smtClean="0"/>
              <a:t>&gt;&gt;&gt; map = {}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map.update</a:t>
            </a:r>
            <a:r>
              <a:rPr lang="en-US" sz="2000" dirty="0" smtClean="0"/>
              <a:t>(a)</a:t>
            </a:r>
          </a:p>
          <a:p>
            <a:pPr>
              <a:buNone/>
            </a:pPr>
            <a:r>
              <a:rPr lang="en-US" sz="2000" dirty="0" smtClean="0"/>
              <a:t>&gt;&gt;&gt; map</a:t>
            </a:r>
          </a:p>
          <a:p>
            <a:pPr>
              <a:buNone/>
            </a:pPr>
            <a:r>
              <a:rPr lang="en-US" sz="2000" dirty="0" smtClean="0"/>
              <a:t>{(0, 1): '.', (1, 0): '.', (1, 1): '.'}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42210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733800" cy="3657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get_new_r_c</a:t>
            </a:r>
            <a:r>
              <a:rPr lang="en-US" sz="2400" dirty="0" smtClean="0"/>
              <a:t>(r, c):</a:t>
            </a:r>
          </a:p>
          <a:p>
            <a:pPr>
              <a:buNone/>
            </a:pPr>
            <a:r>
              <a:rPr lang="en-US" sz="2400" dirty="0" smtClean="0"/>
              <a:t>    if c==3:</a:t>
            </a:r>
          </a:p>
          <a:p>
            <a:pPr>
              <a:buNone/>
            </a:pPr>
            <a:r>
              <a:rPr lang="en-US" sz="2400" dirty="0" smtClean="0"/>
              <a:t>        if r==3: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c</a:t>
            </a:r>
          </a:p>
          <a:p>
            <a:pPr>
              <a:buNone/>
            </a:pPr>
            <a:r>
              <a:rPr lang="en-US" sz="2400" dirty="0" smtClean="0"/>
              <a:t>        else: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0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r+1</a:t>
            </a:r>
          </a:p>
          <a:p>
            <a:pPr>
              <a:buNone/>
            </a:pPr>
            <a:r>
              <a:rPr lang="en-US" sz="2400" dirty="0" smtClean="0"/>
              <a:t>    else: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c+1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new_r</a:t>
            </a:r>
            <a:r>
              <a:rPr lang="en-US" sz="2400" dirty="0" smtClean="0"/>
              <a:t>, </a:t>
            </a:r>
            <a:r>
              <a:rPr lang="en-US" sz="2400" dirty="0" err="1" smtClean="0"/>
              <a:t>new_c</a:t>
            </a:r>
            <a:endParaRPr lang="en-US" sz="2400" dirty="0" smtClean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9" y="1295400"/>
            <a:ext cx="401379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304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is_complete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= True</a:t>
            </a:r>
          </a:p>
          <a:p>
            <a:pPr>
              <a:buNone/>
            </a:pPr>
            <a:r>
              <a:rPr lang="en-US" sz="2400" dirty="0" smtClean="0"/>
              <a:t>    for r in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=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and not ('.' in r)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grid_complete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print_grid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for item in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print item</a:t>
            </a:r>
          </a:p>
          <a:p>
            <a:pPr>
              <a:buNone/>
            </a:pPr>
            <a:r>
              <a:rPr lang="en-US" sz="2400" dirty="0" smtClean="0"/>
              <a:t>    print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038600"/>
            <a:ext cx="747392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2600"/>
            <a:ext cx="76265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, r, c):</a:t>
            </a:r>
          </a:p>
          <a:p>
            <a:pPr>
              <a:buNone/>
            </a:pPr>
            <a:r>
              <a:rPr lang="en-US" sz="2000" dirty="0" smtClean="0"/>
              <a:t>    if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    print 'Complete:'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return 0</a:t>
            </a:r>
          </a:p>
          <a:p>
            <a:pPr>
              <a:buNone/>
            </a:pPr>
            <a:r>
              <a:rPr lang="en-US" sz="2000" dirty="0" smtClean="0"/>
              <a:t>##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 =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(r, c,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 =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if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[r][c]=='.':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[r][c] = item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new_r</a:t>
            </a:r>
            <a:r>
              <a:rPr lang="en-US" sz="2000" dirty="0" smtClean="0"/>
              <a:t>, </a:t>
            </a:r>
            <a:r>
              <a:rPr lang="en-US" sz="2000" dirty="0" err="1" smtClean="0"/>
              <a:t>new_c</a:t>
            </a:r>
            <a:r>
              <a:rPr lang="en-US" sz="2000" dirty="0" smtClean="0"/>
              <a:t> = </a:t>
            </a:r>
            <a:r>
              <a:rPr lang="en-US" sz="2000" dirty="0" err="1" smtClean="0"/>
              <a:t>get_new_r_c</a:t>
            </a:r>
            <a:r>
              <a:rPr lang="en-US" sz="2000" dirty="0" smtClean="0"/>
              <a:t>(r, c)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, </a:t>
            </a:r>
            <a:r>
              <a:rPr lang="en-US" sz="2000" dirty="0" err="1" smtClean="0"/>
              <a:t>new_r</a:t>
            </a:r>
            <a:r>
              <a:rPr lang="en-US" sz="2000" dirty="0" smtClean="0"/>
              <a:t>, </a:t>
            </a:r>
            <a:r>
              <a:rPr lang="en-US" sz="2000" dirty="0" err="1" smtClean="0"/>
              <a:t>new_c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solve_step_in_sudoko</a:t>
            </a:r>
            <a:r>
              <a:rPr lang="en-US" sz="2000" dirty="0" smtClean="0"/>
              <a:t>(Grid, 0, 0)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42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write a small game agent?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1026" name="Picture 2" descr="http://www.logicgamesonline.com/images/sudoku-puzzle-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362200"/>
            <a:ext cx="3733800" cy="3733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6401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 Sudoku game</a:t>
            </a:r>
          </a:p>
        </p:txBody>
      </p:sp>
      <p:pic>
        <p:nvPicPr>
          <p:cNvPr id="1028" name="Picture 4" descr="http://cse.csusb.edu/dick/samples/sudoku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2819400" cy="2995613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Constraint Satisfaction Problem</a:t>
            </a:r>
            <a:endParaRPr lang="ar-EG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Constraint satisfaction problems</a:t>
            </a:r>
            <a:r>
              <a:rPr lang="en-US" dirty="0" smtClean="0"/>
              <a:t> (CSPs) are mathematical problems defined as a set of objects whose state </a:t>
            </a:r>
            <a:r>
              <a:rPr lang="en-US" dirty="0" smtClean="0">
                <a:solidFill>
                  <a:srgbClr val="0070C0"/>
                </a:solidFill>
              </a:rPr>
              <a:t>must satisfy a number of constraints</a:t>
            </a:r>
            <a:r>
              <a:rPr lang="en-US" dirty="0" smtClean="0"/>
              <a:t> or limitations.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Sudoku</a:t>
            </a:r>
          </a:p>
          <a:p>
            <a:pPr lvl="1"/>
            <a:r>
              <a:rPr lang="en-US" dirty="0" smtClean="0"/>
              <a:t>Eight queen puzzle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070C0"/>
                </a:solidFill>
              </a:rPr>
              <a:t>Constraint Propagation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19200"/>
            <a:ext cx="34706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from copy import </a:t>
            </a:r>
            <a:r>
              <a:rPr lang="en-US" sz="2400" dirty="0" err="1" smtClean="0"/>
              <a:t>deepcopy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Grid = [['.', '.', '2', '3'],</a:t>
            </a:r>
          </a:p>
          <a:p>
            <a:pPr>
              <a:buNone/>
            </a:pPr>
            <a:r>
              <a:rPr lang="en-US" sz="2400" dirty="0" smtClean="0"/>
              <a:t>             ['.', '.', '.', '.'],</a:t>
            </a:r>
          </a:p>
          <a:p>
            <a:pPr>
              <a:buNone/>
            </a:pPr>
            <a:r>
              <a:rPr lang="en-US" sz="2400" dirty="0" smtClean="0"/>
              <a:t>             ['.', '.', '.', '.'],</a:t>
            </a:r>
          </a:p>
          <a:p>
            <a:pPr>
              <a:buNone/>
            </a:pPr>
            <a:r>
              <a:rPr lang="en-US" sz="2400" dirty="0" smtClean="0"/>
              <a:t>             ['3', '4', '.', '.']]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square_indx</a:t>
            </a:r>
            <a:r>
              <a:rPr lang="en-US" sz="2400" dirty="0" smtClean="0"/>
              <a:t> = [[(0,2),(0,2)],</a:t>
            </a:r>
          </a:p>
          <a:p>
            <a:pPr>
              <a:buNone/>
            </a:pPr>
            <a:r>
              <a:rPr lang="en-US" sz="2400" dirty="0" smtClean="0"/>
              <a:t>                           [(0,2),(2,4)],</a:t>
            </a:r>
          </a:p>
          <a:p>
            <a:pPr>
              <a:buNone/>
            </a:pPr>
            <a:r>
              <a:rPr lang="en-US" sz="2400" dirty="0" smtClean="0"/>
              <a:t>                           [(2,4),(0,2)],</a:t>
            </a:r>
          </a:p>
          <a:p>
            <a:pPr>
              <a:buNone/>
            </a:pPr>
            <a:r>
              <a:rPr lang="en-US" sz="2400" dirty="0" smtClean="0"/>
              <a:t>                           [(2,4),(2,4)]]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elements = ['1','2','3','4']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79279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get_rows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rows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row = {}</a:t>
            </a:r>
          </a:p>
          <a:p>
            <a:pPr>
              <a:buNone/>
            </a:pPr>
            <a:r>
              <a:rPr lang="en-US" sz="2400" dirty="0" smtClean="0"/>
              <a:t>        for y in range(0,4):</a:t>
            </a:r>
          </a:p>
          <a:p>
            <a:pPr>
              <a:buNone/>
            </a:pPr>
            <a:r>
              <a:rPr lang="en-US" sz="2400" dirty="0" smtClean="0"/>
              <a:t>            row[(</a:t>
            </a:r>
            <a:r>
              <a:rPr lang="en-US" sz="2400" dirty="0" err="1" smtClean="0"/>
              <a:t>i,y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][y]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rows.append</a:t>
            </a:r>
            <a:r>
              <a:rPr lang="en-US" sz="2400" dirty="0" smtClean="0"/>
              <a:t>(row)</a:t>
            </a:r>
          </a:p>
          <a:p>
            <a:pPr>
              <a:buNone/>
            </a:pPr>
            <a:r>
              <a:rPr lang="en-US" sz="2400" dirty="0" smtClean="0"/>
              <a:t>    return rows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get_cols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cols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col</a:t>
            </a:r>
            <a:r>
              <a:rPr lang="en-US" sz="2400" dirty="0" smtClean="0"/>
              <a:t> = {}</a:t>
            </a:r>
          </a:p>
          <a:p>
            <a:pPr>
              <a:buNone/>
            </a:pPr>
            <a:r>
              <a:rPr lang="en-US" sz="2400" dirty="0" smtClean="0"/>
              <a:t>        for x in range(0,4):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col</a:t>
            </a:r>
            <a:r>
              <a:rPr lang="en-US" sz="2400" dirty="0" smtClean="0"/>
              <a:t>[(</a:t>
            </a:r>
            <a:r>
              <a:rPr lang="en-US" sz="2400" dirty="0" err="1" smtClean="0"/>
              <a:t>x,i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[x][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cols.append</a:t>
            </a:r>
            <a:r>
              <a:rPr lang="en-US" sz="2400" dirty="0" smtClean="0"/>
              <a:t>(</a:t>
            </a:r>
            <a:r>
              <a:rPr lang="en-US" sz="2400" dirty="0" err="1" smtClean="0"/>
              <a:t>col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return cols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90164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2819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get_squares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squares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square = {}</a:t>
            </a:r>
          </a:p>
          <a:p>
            <a:pPr>
              <a:buNone/>
            </a:pPr>
            <a:r>
              <a:rPr lang="en-US" sz="2400" dirty="0" smtClean="0"/>
              <a:t>        for x in range(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][0][0],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][0][1]):</a:t>
            </a:r>
          </a:p>
          <a:p>
            <a:pPr>
              <a:buNone/>
            </a:pPr>
            <a:r>
              <a:rPr lang="en-US" sz="2400" dirty="0" smtClean="0"/>
              <a:t>            for y in range(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][1][0],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][1][1]):</a:t>
            </a:r>
          </a:p>
          <a:p>
            <a:pPr>
              <a:buNone/>
            </a:pPr>
            <a:r>
              <a:rPr lang="en-US" sz="2400" dirty="0" smtClean="0"/>
              <a:t>                square[(</a:t>
            </a:r>
            <a:r>
              <a:rPr lang="en-US" sz="2400" dirty="0" err="1" smtClean="0"/>
              <a:t>x,y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[x][y]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squares.append</a:t>
            </a:r>
            <a:r>
              <a:rPr lang="en-US" sz="2400" dirty="0" smtClean="0"/>
              <a:t>(square)</a:t>
            </a:r>
          </a:p>
          <a:p>
            <a:pPr>
              <a:buNone/>
            </a:pPr>
            <a:r>
              <a:rPr lang="en-US" sz="2400" dirty="0" smtClean="0"/>
              <a:t>    return squares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86" y="4267200"/>
            <a:ext cx="867811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981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get_all_related_cells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squares = </a:t>
            </a:r>
            <a:r>
              <a:rPr lang="en-US" sz="2400" dirty="0" err="1" smtClean="0"/>
              <a:t>get_squares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rows = </a:t>
            </a:r>
            <a:r>
              <a:rPr lang="en-US" sz="2400" dirty="0" err="1" smtClean="0"/>
              <a:t>get_rows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cols = </a:t>
            </a:r>
            <a:r>
              <a:rPr lang="en-US" sz="2400" dirty="0" err="1" smtClean="0"/>
              <a:t>get_cols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 = squares + rows + cols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all_vec</a:t>
            </a:r>
            <a:endParaRPr lang="en-US" sz="2400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05200"/>
            <a:ext cx="599706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731</Words>
  <Application>Microsoft Office PowerPoint</Application>
  <PresentationFormat>On-screen Show (4:3)</PresentationFormat>
  <Paragraphs>157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Ex.: Sudoku game</vt:lpstr>
      <vt:lpstr>Constraint Satisfaction Problem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in Python</dc:title>
  <dc:creator>user</dc:creator>
  <cp:lastModifiedBy>user</cp:lastModifiedBy>
  <cp:revision>42</cp:revision>
  <dcterms:created xsi:type="dcterms:W3CDTF">2006-08-16T00:00:00Z</dcterms:created>
  <dcterms:modified xsi:type="dcterms:W3CDTF">2014-11-30T20:17:15Z</dcterms:modified>
</cp:coreProperties>
</file>