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1" r:id="rId6"/>
    <p:sldId id="259" r:id="rId7"/>
    <p:sldId id="263" r:id="rId8"/>
    <p:sldId id="260"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150" y="9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Jeremy Foster</a:t>
            </a:r>
          </a:p>
          <a:p>
            <a:r>
              <a:rPr lang="en-US" dirty="0" smtClean="0"/>
              <a:t>Christopher Harrison</a:t>
            </a:r>
            <a:endParaRPr lang="en-US" dirty="0"/>
          </a:p>
        </p:txBody>
      </p:sp>
      <p:sp>
        <p:nvSpPr>
          <p:cNvPr id="3" name="Title 2"/>
          <p:cNvSpPr>
            <a:spLocks noGrp="1"/>
          </p:cNvSpPr>
          <p:nvPr>
            <p:ph type="ctrTitle"/>
          </p:nvPr>
        </p:nvSpPr>
        <p:spPr/>
        <p:txBody>
          <a:bodyPr/>
          <a:lstStyle/>
          <a:p>
            <a:r>
              <a:rPr lang="en-US" dirty="0" smtClean="0"/>
              <a:t>Integrating Touch</a:t>
            </a:r>
            <a:endParaRPr lang="en-US" dirty="0"/>
          </a:p>
        </p:txBody>
      </p:sp>
    </p:spTree>
    <p:extLst>
      <p:ext uri="{BB962C8B-B14F-4D97-AF65-F5344CB8AC3E}">
        <p14:creationId xmlns:p14="http://schemas.microsoft.com/office/powerpoint/2010/main" val="2982903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touch events</a:t>
            </a:r>
            <a:endParaRPr lang="en-US" dirty="0"/>
          </a:p>
        </p:txBody>
      </p:sp>
    </p:spTree>
    <p:extLst>
      <p:ext uri="{BB962C8B-B14F-4D97-AF65-F5344CB8AC3E}">
        <p14:creationId xmlns:p14="http://schemas.microsoft.com/office/powerpoint/2010/main" val="3211727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sz="quarter" idx="10"/>
          </p:nvPr>
        </p:nvSpPr>
        <p:spPr/>
        <p:txBody>
          <a:bodyPr/>
          <a:lstStyle/>
          <a:p>
            <a:r>
              <a:rPr lang="en-US" dirty="0" smtClean="0"/>
              <a:t>Issues with touch</a:t>
            </a:r>
          </a:p>
          <a:p>
            <a:r>
              <a:rPr lang="en-US" dirty="0" smtClean="0"/>
              <a:t>JavaScript support</a:t>
            </a:r>
          </a:p>
          <a:p>
            <a:r>
              <a:rPr lang="en-US" dirty="0" smtClean="0"/>
              <a:t>Library support (Hammer.js)</a:t>
            </a:r>
            <a:endParaRPr lang="en-US" dirty="0"/>
          </a:p>
        </p:txBody>
      </p:sp>
    </p:spTree>
    <p:extLst>
      <p:ext uri="{BB962C8B-B14F-4D97-AF65-F5344CB8AC3E}">
        <p14:creationId xmlns:p14="http://schemas.microsoft.com/office/powerpoint/2010/main" val="117647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touch</a:t>
            </a:r>
            <a:endParaRPr lang="en-US" dirty="0"/>
          </a:p>
        </p:txBody>
      </p:sp>
      <p:sp>
        <p:nvSpPr>
          <p:cNvPr id="3" name="Content Placeholder 2"/>
          <p:cNvSpPr>
            <a:spLocks noGrp="1"/>
          </p:cNvSpPr>
          <p:nvPr>
            <p:ph sz="quarter" idx="10"/>
          </p:nvPr>
        </p:nvSpPr>
        <p:spPr/>
        <p:txBody>
          <a:bodyPr/>
          <a:lstStyle/>
          <a:p>
            <a:r>
              <a:rPr lang="en-US" dirty="0" smtClean="0"/>
              <a:t>Icon size</a:t>
            </a:r>
          </a:p>
          <a:p>
            <a:pPr lvl="1"/>
            <a:r>
              <a:rPr lang="en-US" dirty="0" smtClean="0"/>
              <a:t>People have big fingers</a:t>
            </a:r>
          </a:p>
          <a:p>
            <a:r>
              <a:rPr lang="en-US" dirty="0" err="1" smtClean="0"/>
              <a:t>Mouseover</a:t>
            </a:r>
            <a:r>
              <a:rPr lang="en-US" dirty="0" smtClean="0"/>
              <a:t> events</a:t>
            </a:r>
          </a:p>
          <a:p>
            <a:pPr lvl="1"/>
            <a:r>
              <a:rPr lang="en-US" dirty="0" smtClean="0"/>
              <a:t>Cascading menus that don't cascade</a:t>
            </a:r>
          </a:p>
          <a:p>
            <a:r>
              <a:rPr lang="en-US" dirty="0" smtClean="0"/>
              <a:t>Supported events are primitive</a:t>
            </a:r>
            <a:endParaRPr lang="en-US" dirty="0"/>
          </a:p>
        </p:txBody>
      </p:sp>
      <p:sp>
        <p:nvSpPr>
          <p:cNvPr id="4" name="Rounded Rectangle 3"/>
          <p:cNvSpPr/>
          <p:nvPr/>
        </p:nvSpPr>
        <p:spPr>
          <a:xfrm>
            <a:off x="8540318" y="4847207"/>
            <a:ext cx="3363628" cy="1624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 Tip:</a:t>
            </a:r>
          </a:p>
          <a:p>
            <a:pPr algn="ctr"/>
            <a:r>
              <a:rPr lang="en-US" dirty="0" smtClean="0"/>
              <a:t>Design for touch first and add mouse support second</a:t>
            </a:r>
            <a:endParaRPr lang="en-US" dirty="0"/>
          </a:p>
        </p:txBody>
      </p:sp>
    </p:spTree>
    <p:extLst>
      <p:ext uri="{BB962C8B-B14F-4D97-AF65-F5344CB8AC3E}">
        <p14:creationId xmlns:p14="http://schemas.microsoft.com/office/powerpoint/2010/main" val="160724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JavaScript support</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8389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support</a:t>
            </a:r>
            <a:endParaRPr lang="en-US" dirty="0"/>
          </a:p>
        </p:txBody>
      </p:sp>
      <p:sp>
        <p:nvSpPr>
          <p:cNvPr id="3" name="Content Placeholder 2"/>
          <p:cNvSpPr>
            <a:spLocks noGrp="1"/>
          </p:cNvSpPr>
          <p:nvPr>
            <p:ph sz="quarter" idx="10"/>
          </p:nvPr>
        </p:nvSpPr>
        <p:spPr/>
        <p:txBody>
          <a:bodyPr/>
          <a:lstStyle/>
          <a:p>
            <a:r>
              <a:rPr lang="en-US" dirty="0" smtClean="0"/>
              <a:t>Events</a:t>
            </a:r>
          </a:p>
          <a:p>
            <a:r>
              <a:rPr lang="en-US" dirty="0" smtClean="0"/>
              <a:t>Touch types</a:t>
            </a:r>
          </a:p>
          <a:p>
            <a:r>
              <a:rPr lang="en-US" dirty="0" smtClean="0"/>
              <a:t>Touch parameters</a:t>
            </a:r>
          </a:p>
          <a:p>
            <a:r>
              <a:rPr lang="en-US" dirty="0" smtClean="0"/>
              <a:t>Using JavaScript to support touch</a:t>
            </a:r>
            <a:endParaRPr lang="en-US" dirty="0"/>
          </a:p>
        </p:txBody>
      </p:sp>
    </p:spTree>
    <p:extLst>
      <p:ext uri="{BB962C8B-B14F-4D97-AF65-F5344CB8AC3E}">
        <p14:creationId xmlns:p14="http://schemas.microsoft.com/office/powerpoint/2010/main" val="3550958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events</a:t>
            </a:r>
            <a:endParaRPr lang="en-US" dirty="0"/>
          </a:p>
        </p:txBody>
      </p:sp>
      <p:sp>
        <p:nvSpPr>
          <p:cNvPr id="3" name="Content Placeholder 2"/>
          <p:cNvSpPr>
            <a:spLocks noGrp="1"/>
          </p:cNvSpPr>
          <p:nvPr>
            <p:ph sz="quarter" idx="10"/>
          </p:nvPr>
        </p:nvSpPr>
        <p:spPr/>
        <p:txBody>
          <a:bodyPr/>
          <a:lstStyle/>
          <a:p>
            <a:r>
              <a:rPr lang="en-US" dirty="0" err="1" smtClean="0"/>
              <a:t>touchstart</a:t>
            </a:r>
            <a:endParaRPr lang="en-US" dirty="0" smtClean="0"/>
          </a:p>
          <a:p>
            <a:r>
              <a:rPr lang="en-US" dirty="0" err="1" smtClean="0"/>
              <a:t>touchmove</a:t>
            </a:r>
            <a:endParaRPr lang="en-US" dirty="0" smtClean="0"/>
          </a:p>
          <a:p>
            <a:r>
              <a:rPr lang="en-US" dirty="0" err="1" smtClean="0"/>
              <a:t>touchend</a:t>
            </a:r>
            <a:endParaRPr lang="en-US" dirty="0" smtClean="0"/>
          </a:p>
          <a:p>
            <a:r>
              <a:rPr lang="en-US" dirty="0" err="1" smtClean="0"/>
              <a:t>touchenter</a:t>
            </a:r>
            <a:endParaRPr lang="en-US" dirty="0" smtClean="0"/>
          </a:p>
          <a:p>
            <a:r>
              <a:rPr lang="en-US" dirty="0" err="1" smtClean="0"/>
              <a:t>touchleave</a:t>
            </a:r>
            <a:endParaRPr lang="en-US" dirty="0" smtClean="0"/>
          </a:p>
          <a:p>
            <a:r>
              <a:rPr lang="en-US" dirty="0" err="1" smtClean="0"/>
              <a:t>Touchcancel</a:t>
            </a:r>
            <a:endParaRPr lang="en-US" dirty="0"/>
          </a:p>
        </p:txBody>
      </p:sp>
    </p:spTree>
    <p:extLst>
      <p:ext uri="{BB962C8B-B14F-4D97-AF65-F5344CB8AC3E}">
        <p14:creationId xmlns:p14="http://schemas.microsoft.com/office/powerpoint/2010/main" val="16425034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types</a:t>
            </a:r>
            <a:endParaRPr lang="en-US" dirty="0"/>
          </a:p>
        </p:txBody>
      </p:sp>
      <p:sp>
        <p:nvSpPr>
          <p:cNvPr id="3" name="Content Placeholder 2"/>
          <p:cNvSpPr>
            <a:spLocks noGrp="1"/>
          </p:cNvSpPr>
          <p:nvPr>
            <p:ph sz="quarter" idx="10"/>
          </p:nvPr>
        </p:nvSpPr>
        <p:spPr>
          <a:xfrm>
            <a:off x="379413" y="1388226"/>
            <a:ext cx="5728424" cy="5290388"/>
          </a:xfrm>
        </p:spPr>
        <p:txBody>
          <a:bodyPr/>
          <a:lstStyle/>
          <a:p>
            <a:r>
              <a:rPr lang="en-US" dirty="0"/>
              <a:t>touch</a:t>
            </a:r>
          </a:p>
          <a:p>
            <a:pPr lvl="1"/>
            <a:r>
              <a:rPr lang="en-US" dirty="0"/>
              <a:t>An object currently in contact with the screen</a:t>
            </a:r>
          </a:p>
          <a:p>
            <a:r>
              <a:rPr lang="en-US" dirty="0" err="1" smtClean="0"/>
              <a:t>changedTouch</a:t>
            </a:r>
            <a:endParaRPr lang="en-US" dirty="0" smtClean="0"/>
          </a:p>
          <a:p>
            <a:pPr lvl="1"/>
            <a:r>
              <a:rPr lang="en-US" dirty="0" smtClean="0"/>
              <a:t>A touch event</a:t>
            </a:r>
          </a:p>
          <a:p>
            <a:r>
              <a:rPr lang="en-US" dirty="0" err="1" smtClean="0"/>
              <a:t>targetTouch</a:t>
            </a:r>
            <a:endParaRPr lang="en-US" dirty="0" smtClean="0"/>
          </a:p>
          <a:p>
            <a:pPr lvl="1"/>
            <a:r>
              <a:rPr lang="en-US" dirty="0" smtClean="0"/>
              <a:t>A touch currently making contact that started and is still in one element</a:t>
            </a:r>
            <a:endParaRPr lang="en-US" dirty="0"/>
          </a:p>
        </p:txBody>
      </p:sp>
      <p:sp>
        <p:nvSpPr>
          <p:cNvPr id="4" name="Rectangle 3"/>
          <p:cNvSpPr/>
          <p:nvPr/>
        </p:nvSpPr>
        <p:spPr>
          <a:xfrm>
            <a:off x="7679184" y="1704513"/>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Image</a:t>
            </a:r>
            <a:endParaRPr lang="en-US" dirty="0"/>
          </a:p>
        </p:txBody>
      </p:sp>
      <p:sp>
        <p:nvSpPr>
          <p:cNvPr id="5" name="Oval 4"/>
          <p:cNvSpPr/>
          <p:nvPr/>
        </p:nvSpPr>
        <p:spPr>
          <a:xfrm>
            <a:off x="8078678" y="2095130"/>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87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1.04167E-6 -3.7037E-6 L 0.11445 0.25 " pathEditMode="relative" rAng="0" ptsTypes="AA">
                                      <p:cBhvr>
                                        <p:cTn id="16" dur="2000" fill="hold"/>
                                        <p:tgtEl>
                                          <p:spTgt spid="5"/>
                                        </p:tgtEl>
                                        <p:attrNameLst>
                                          <p:attrName>ppt_x</p:attrName>
                                          <p:attrName>ppt_y</p:attrName>
                                        </p:attrNameLst>
                                      </p:cBhvr>
                                      <p:rCtr x="5716"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position</a:t>
            </a:r>
            <a:endParaRPr lang="en-US" dirty="0"/>
          </a:p>
        </p:txBody>
      </p:sp>
      <p:sp>
        <p:nvSpPr>
          <p:cNvPr id="3" name="Content Placeholder 2"/>
          <p:cNvSpPr>
            <a:spLocks noGrp="1"/>
          </p:cNvSpPr>
          <p:nvPr>
            <p:ph sz="quarter" idx="10"/>
          </p:nvPr>
        </p:nvSpPr>
        <p:spPr/>
        <p:txBody>
          <a:bodyPr>
            <a:normAutofit/>
          </a:bodyPr>
          <a:lstStyle/>
          <a:p>
            <a:r>
              <a:rPr lang="en-US" dirty="0" smtClean="0"/>
              <a:t>Screen position</a:t>
            </a:r>
          </a:p>
          <a:p>
            <a:pPr lvl="1"/>
            <a:r>
              <a:rPr lang="en-US" dirty="0" err="1" smtClean="0"/>
              <a:t>screenX</a:t>
            </a:r>
            <a:endParaRPr lang="en-US" dirty="0" smtClean="0"/>
          </a:p>
          <a:p>
            <a:pPr lvl="1"/>
            <a:r>
              <a:rPr lang="en-US" dirty="0" err="1" smtClean="0"/>
              <a:t>screenY</a:t>
            </a:r>
            <a:endParaRPr lang="en-US" dirty="0" smtClean="0"/>
          </a:p>
          <a:p>
            <a:r>
              <a:rPr lang="en-US" dirty="0" smtClean="0"/>
              <a:t>Viewport position</a:t>
            </a:r>
          </a:p>
          <a:p>
            <a:pPr lvl="1"/>
            <a:r>
              <a:rPr lang="en-US" dirty="0" err="1" smtClean="0"/>
              <a:t>clientX</a:t>
            </a:r>
            <a:endParaRPr lang="en-US" dirty="0" smtClean="0"/>
          </a:p>
          <a:p>
            <a:pPr lvl="1"/>
            <a:r>
              <a:rPr lang="en-US" dirty="0" err="1" smtClean="0"/>
              <a:t>clientY</a:t>
            </a:r>
            <a:endParaRPr lang="en-US" dirty="0" smtClean="0"/>
          </a:p>
        </p:txBody>
      </p:sp>
      <p:sp>
        <p:nvSpPr>
          <p:cNvPr id="4" name="Rectangle 3"/>
          <p:cNvSpPr/>
          <p:nvPr/>
        </p:nvSpPr>
        <p:spPr>
          <a:xfrm>
            <a:off x="5912528" y="1388226"/>
            <a:ext cx="3923930" cy="493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Screen</a:t>
            </a:r>
            <a:endParaRPr lang="en-US" dirty="0"/>
          </a:p>
        </p:txBody>
      </p:sp>
      <p:sp>
        <p:nvSpPr>
          <p:cNvPr id="5" name="Rectangle 4"/>
          <p:cNvSpPr/>
          <p:nvPr/>
        </p:nvSpPr>
        <p:spPr>
          <a:xfrm>
            <a:off x="6622742" y="1988599"/>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Browser</a:t>
            </a:r>
            <a:endParaRPr lang="en-US" dirty="0"/>
          </a:p>
        </p:txBody>
      </p:sp>
      <p:sp>
        <p:nvSpPr>
          <p:cNvPr id="6" name="Oval 5"/>
          <p:cNvSpPr/>
          <p:nvPr/>
        </p:nvSpPr>
        <p:spPr>
          <a:xfrm>
            <a:off x="7022236" y="2379216"/>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Down Arrow 6"/>
          <p:cNvSpPr/>
          <p:nvPr/>
        </p:nvSpPr>
        <p:spPr>
          <a:xfrm>
            <a:off x="7012846" y="1388226"/>
            <a:ext cx="293476" cy="9909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ight Arrow 7"/>
          <p:cNvSpPr/>
          <p:nvPr/>
        </p:nvSpPr>
        <p:spPr>
          <a:xfrm>
            <a:off x="5912529" y="2405737"/>
            <a:ext cx="1109708" cy="28582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Down Arrow 8"/>
          <p:cNvSpPr/>
          <p:nvPr/>
        </p:nvSpPr>
        <p:spPr>
          <a:xfrm>
            <a:off x="7012844" y="1988599"/>
            <a:ext cx="293476" cy="39786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ight Arrow 9"/>
          <p:cNvSpPr/>
          <p:nvPr/>
        </p:nvSpPr>
        <p:spPr>
          <a:xfrm>
            <a:off x="6622741" y="2412986"/>
            <a:ext cx="399494" cy="285826"/>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p:cNvSpPr/>
          <p:nvPr/>
        </p:nvSpPr>
        <p:spPr>
          <a:xfrm>
            <a:off x="6822488" y="722400"/>
            <a:ext cx="2086252" cy="470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screenX</a:t>
            </a:r>
            <a:r>
              <a:rPr lang="en-US" dirty="0" smtClean="0"/>
              <a:t> &amp; </a:t>
            </a:r>
            <a:r>
              <a:rPr lang="en-US" dirty="0" err="1" smtClean="0"/>
              <a:t>screenY</a:t>
            </a:r>
            <a:endParaRPr lang="en-US" dirty="0"/>
          </a:p>
        </p:txBody>
      </p:sp>
      <p:sp>
        <p:nvSpPr>
          <p:cNvPr id="12" name="Rectangle 11"/>
          <p:cNvSpPr/>
          <p:nvPr/>
        </p:nvSpPr>
        <p:spPr>
          <a:xfrm>
            <a:off x="6822488" y="715372"/>
            <a:ext cx="2086252" cy="4705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clientX</a:t>
            </a:r>
            <a:r>
              <a:rPr lang="en-US" dirty="0" smtClean="0"/>
              <a:t> &amp; </a:t>
            </a:r>
            <a:r>
              <a:rPr lang="en-US" dirty="0" err="1" smtClean="0"/>
              <a:t>clientY</a:t>
            </a:r>
            <a:endParaRPr lang="en-US" dirty="0"/>
          </a:p>
        </p:txBody>
      </p:sp>
    </p:spTree>
    <p:extLst>
      <p:ext uri="{BB962C8B-B14F-4D97-AF65-F5344CB8AC3E}">
        <p14:creationId xmlns:p14="http://schemas.microsoft.com/office/powerpoint/2010/main" val="390814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10" grpId="0" animBg="1"/>
      <p:bldP spid="11" grpId="0" animBg="1"/>
      <p:bldP spid="11" grpId="1"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information</a:t>
            </a:r>
            <a:endParaRPr lang="en-US" dirty="0"/>
          </a:p>
        </p:txBody>
      </p:sp>
      <p:sp>
        <p:nvSpPr>
          <p:cNvPr id="3" name="Content Placeholder 2"/>
          <p:cNvSpPr>
            <a:spLocks noGrp="1"/>
          </p:cNvSpPr>
          <p:nvPr>
            <p:ph sz="quarter" idx="10"/>
          </p:nvPr>
        </p:nvSpPr>
        <p:spPr/>
        <p:txBody>
          <a:bodyPr/>
          <a:lstStyle/>
          <a:p>
            <a:r>
              <a:rPr lang="en-US" dirty="0"/>
              <a:t>force</a:t>
            </a:r>
          </a:p>
          <a:p>
            <a:pPr lvl="1"/>
            <a:r>
              <a:rPr lang="en-US" dirty="0"/>
              <a:t>Determine stylus vs </a:t>
            </a:r>
            <a:r>
              <a:rPr lang="en-US" dirty="0" smtClean="0"/>
              <a:t>finger</a:t>
            </a:r>
          </a:p>
          <a:p>
            <a:pPr lvl="1"/>
            <a:r>
              <a:rPr lang="en-US" dirty="0" smtClean="0"/>
              <a:t>Scale of 0 to 1</a:t>
            </a:r>
            <a:endParaRPr lang="en-US" dirty="0"/>
          </a:p>
          <a:p>
            <a:r>
              <a:rPr lang="en-US" dirty="0"/>
              <a:t>target</a:t>
            </a:r>
          </a:p>
          <a:p>
            <a:pPr lvl="1"/>
            <a:r>
              <a:rPr lang="en-US" dirty="0"/>
              <a:t>Element at the touch </a:t>
            </a:r>
            <a:r>
              <a:rPr lang="en-US" dirty="0" smtClean="0"/>
              <a:t>point</a:t>
            </a:r>
            <a:endParaRPr lang="en-US" dirty="0"/>
          </a:p>
        </p:txBody>
      </p:sp>
    </p:spTree>
    <p:extLst>
      <p:ext uri="{BB962C8B-B14F-4D97-AF65-F5344CB8AC3E}">
        <p14:creationId xmlns:p14="http://schemas.microsoft.com/office/powerpoint/2010/main" val="1123628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MV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VA" id="{D19B8CF3-B2DF-463C-B63F-F022CD61B509}" vid="{48A9A4B1-BA84-4ACC-ABD0-6A3F367ABF60}"/>
    </a:ext>
  </a:extLst>
</a:theme>
</file>

<file path=docProps/app.xml><?xml version="1.0" encoding="utf-8"?>
<Properties xmlns="http://schemas.openxmlformats.org/officeDocument/2006/extended-properties" xmlns:vt="http://schemas.openxmlformats.org/officeDocument/2006/docPropsVTypes">
  <Template>MVA</Template>
  <TotalTime>101</TotalTime>
  <Words>140</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Segoe UI</vt:lpstr>
      <vt:lpstr>Segoe UI Light</vt:lpstr>
      <vt:lpstr>MVA</vt:lpstr>
      <vt:lpstr>Integrating Touch</vt:lpstr>
      <vt:lpstr>Agenda</vt:lpstr>
      <vt:lpstr>Issues with touch</vt:lpstr>
      <vt:lpstr>PowerPoint Presentation</vt:lpstr>
      <vt:lpstr>JavaScript support</vt:lpstr>
      <vt:lpstr>Touch events</vt:lpstr>
      <vt:lpstr>Touch types</vt:lpstr>
      <vt:lpstr>Touch position</vt:lpstr>
      <vt:lpstr>Touch information</vt:lpstr>
      <vt:lpstr>JavaScript touch events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Integrating Touch</dc:title>
  <dc:creator>Christopher Harrison</dc:creator>
  <cp:lastModifiedBy>Christopher Harrison</cp:lastModifiedBy>
  <cp:revision>5</cp:revision>
  <dcterms:created xsi:type="dcterms:W3CDTF">2014-10-02T18:13:34Z</dcterms:created>
  <dcterms:modified xsi:type="dcterms:W3CDTF">2014-10-02T19:55:01Z</dcterms:modified>
</cp:coreProperties>
</file>