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Lst>
  <p:notesMasterIdLst>
    <p:notesMasterId r:id="rId20"/>
  </p:notesMasterIdLst>
  <p:handoutMasterIdLst>
    <p:handoutMasterId r:id="rId21"/>
  </p:handoutMasterIdLst>
  <p:sldIdLst>
    <p:sldId id="271" r:id="rId6"/>
    <p:sldId id="355" r:id="rId7"/>
    <p:sldId id="281" r:id="rId8"/>
    <p:sldId id="275" r:id="rId9"/>
    <p:sldId id="276" r:id="rId10"/>
    <p:sldId id="274" r:id="rId11"/>
    <p:sldId id="283" r:id="rId12"/>
    <p:sldId id="288" r:id="rId13"/>
    <p:sldId id="414" r:id="rId14"/>
    <p:sldId id="447" r:id="rId15"/>
    <p:sldId id="416" r:id="rId16"/>
    <p:sldId id="454" r:id="rId17"/>
    <p:sldId id="458"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troduction" id="{17A22057-09B0-47CC-835A-CE984DDFC841}">
          <p14:sldIdLst>
            <p14:sldId id="271"/>
            <p14:sldId id="355"/>
            <p14:sldId id="281"/>
            <p14:sldId id="275"/>
            <p14:sldId id="276"/>
            <p14:sldId id="274"/>
          </p14:sldIdLst>
        </p14:section>
        <p14:section name="Module Slides" id="{2FF5E6E5-1CE0-412A-8CE0-3C6B6C89EC1C}">
          <p14:sldIdLst>
            <p14:sldId id="283"/>
            <p14:sldId id="288"/>
            <p14:sldId id="414"/>
            <p14:sldId id="447"/>
            <p14:sldId id="416"/>
            <p14:sldId id="454"/>
            <p14:sldId id="458"/>
          </p14:sldIdLst>
        </p14:section>
        <p14:section name="End" id="{E17367C9-8ACE-479F-BE70-706EA28440B9}">
          <p14:sldIdLst>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6187A6"/>
    <a:srgbClr val="1F497D"/>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71" autoAdjust="0"/>
    <p:restoredTop sz="77755" autoAdjust="0"/>
  </p:normalViewPr>
  <p:slideViewPr>
    <p:cSldViewPr snapToGrid="0">
      <p:cViewPr varScale="1">
        <p:scale>
          <a:sx n="53" d="100"/>
          <a:sy n="53" d="100"/>
        </p:scale>
        <p:origin x="78" y="1170"/>
      </p:cViewPr>
      <p:guideLst/>
    </p:cSldViewPr>
  </p:slideViewPr>
  <p:notesTextViewPr>
    <p:cViewPr>
      <p:scale>
        <a:sx n="1" d="1"/>
        <a:sy n="1" d="1"/>
      </p:scale>
      <p:origin x="0" y="0"/>
    </p:cViewPr>
  </p:notesTextViewPr>
  <p:sorterViewPr>
    <p:cViewPr>
      <p:scale>
        <a:sx n="75" d="100"/>
        <a:sy n="75" d="100"/>
      </p:scale>
      <p:origin x="0" y="-1416"/>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10/13/2014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10/13/2014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GB" dirty="0" err="1" smtClean="0">
                <a:solidFill>
                  <a:schemeClr val="tx2"/>
                </a:solidFill>
                <a:latin typeface="Segoe" pitchFamily="34" charset="0"/>
              </a:rPr>
              <a:t>calc</a:t>
            </a:r>
            <a:r>
              <a:rPr lang="en-GB" dirty="0" smtClean="0">
                <a:solidFill>
                  <a:schemeClr val="tx2"/>
                </a:solidFill>
                <a:latin typeface="Segoe" pitchFamily="34" charset="0"/>
              </a:rPr>
              <a:t>()</a:t>
            </a:r>
          </a:p>
          <a:p>
            <a:r>
              <a:rPr lang="en-GB" dirty="0" err="1" smtClean="0">
                <a:solidFill>
                  <a:schemeClr val="tx2"/>
                </a:solidFill>
                <a:latin typeface="Segoe" pitchFamily="34" charset="0"/>
              </a:rPr>
              <a:t>vw</a:t>
            </a:r>
            <a:r>
              <a:rPr lang="en-GB" dirty="0" smtClean="0">
                <a:solidFill>
                  <a:schemeClr val="tx2"/>
                </a:solidFill>
                <a:latin typeface="Segoe" pitchFamily="34" charset="0"/>
              </a:rPr>
              <a:t> </a:t>
            </a:r>
            <a:r>
              <a:rPr lang="en-GB" dirty="0" err="1" smtClean="0">
                <a:solidFill>
                  <a:schemeClr val="tx2"/>
                </a:solidFill>
                <a:latin typeface="Segoe" pitchFamily="34" charset="0"/>
              </a:rPr>
              <a:t>vh</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2458564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964590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303391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michael</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2807385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r>
              <a:rPr lang="en-US" dirty="0" smtClean="0"/>
              <a:t>Really, styling and layout are</a:t>
            </a:r>
            <a:r>
              <a:rPr lang="en-US" baseline="0" dirty="0" smtClean="0"/>
              <a:t> not entirely exclusively defined and we use CSS properties to affect both, but basically styling is changing the look of things – the colors, the fonts, the sizes, etc. Layout, on the other hand, is more a matter of where on the screen things appear, how much space there is between things, and how things behave when the screen is resized or reoriented by the user.</a:t>
            </a:r>
            <a:endParaRPr lang="en-US" dirty="0"/>
          </a:p>
        </p:txBody>
      </p:sp>
    </p:spTree>
    <p:extLst>
      <p:ext uri="{BB962C8B-B14F-4D97-AF65-F5344CB8AC3E}">
        <p14:creationId xmlns:p14="http://schemas.microsoft.com/office/powerpoint/2010/main" val="1245256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GB" dirty="0" err="1" smtClean="0">
                <a:solidFill>
                  <a:schemeClr val="tx2"/>
                </a:solidFill>
                <a:latin typeface="Segoe" pitchFamily="34" charset="0"/>
              </a:rPr>
              <a:t>calc</a:t>
            </a:r>
            <a:r>
              <a:rPr lang="en-GB" dirty="0" smtClean="0">
                <a:solidFill>
                  <a:schemeClr val="tx2"/>
                </a:solidFill>
                <a:latin typeface="Segoe" pitchFamily="34" charset="0"/>
              </a:rPr>
              <a:t>()</a:t>
            </a:r>
          </a:p>
          <a:p>
            <a:r>
              <a:rPr lang="en-GB" dirty="0" err="1" smtClean="0">
                <a:solidFill>
                  <a:schemeClr val="tx2"/>
                </a:solidFill>
                <a:latin typeface="Segoe" pitchFamily="34" charset="0"/>
              </a:rPr>
              <a:t>vw</a:t>
            </a:r>
            <a:r>
              <a:rPr lang="en-GB" dirty="0" smtClean="0">
                <a:solidFill>
                  <a:schemeClr val="tx2"/>
                </a:solidFill>
                <a:latin typeface="Segoe" pitchFamily="34" charset="0"/>
              </a:rPr>
              <a:t> </a:t>
            </a:r>
            <a:r>
              <a:rPr lang="en-GB" dirty="0" err="1" smtClean="0">
                <a:solidFill>
                  <a:schemeClr val="tx2"/>
                </a:solidFill>
                <a:latin typeface="Segoe" pitchFamily="34" charset="0"/>
              </a:rPr>
              <a:t>vh</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3809712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GB" dirty="0" err="1" smtClean="0">
                <a:solidFill>
                  <a:schemeClr val="tx2"/>
                </a:solidFill>
                <a:latin typeface="Segoe" pitchFamily="34" charset="0"/>
              </a:rPr>
              <a:t>calc</a:t>
            </a:r>
            <a:r>
              <a:rPr lang="en-GB" dirty="0" smtClean="0">
                <a:solidFill>
                  <a:schemeClr val="tx2"/>
                </a:solidFill>
                <a:latin typeface="Segoe" pitchFamily="34" charset="0"/>
              </a:rPr>
              <a:t>()</a:t>
            </a:r>
          </a:p>
          <a:p>
            <a:r>
              <a:rPr lang="en-GB" dirty="0" err="1" smtClean="0">
                <a:solidFill>
                  <a:schemeClr val="tx2"/>
                </a:solidFill>
                <a:latin typeface="Segoe" pitchFamily="34" charset="0"/>
              </a:rPr>
              <a:t>vw</a:t>
            </a:r>
            <a:r>
              <a:rPr lang="en-GB" dirty="0" smtClean="0">
                <a:solidFill>
                  <a:schemeClr val="tx2"/>
                </a:solidFill>
                <a:latin typeface="Segoe" pitchFamily="34" charset="0"/>
              </a:rPr>
              <a:t> </a:t>
            </a:r>
            <a:r>
              <a:rPr lang="en-GB" dirty="0" err="1" smtClean="0">
                <a:solidFill>
                  <a:schemeClr val="tx2"/>
                </a:solidFill>
                <a:latin typeface="Segoe" pitchFamily="34" charset="0"/>
              </a:rPr>
              <a:t>vh</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36252773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2290355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8864917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058536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89680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85710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3430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188039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4412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52669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t">
            <a:normAutofit/>
          </a:bodyPr>
          <a:lstStyle>
            <a:lvl1pPr algn="l">
              <a:defRPr sz="3200">
                <a:latin typeface="Andale Mono"/>
                <a:ea typeface="Segoe UI Symbol" pitchFamily="34" charset="0"/>
                <a:cs typeface="Andale Mono"/>
              </a:defRPr>
            </a:lvl1pPr>
            <a:lvl2pPr algn="ctr">
              <a:defRPr/>
            </a:lvl2pPr>
          </a:lstStyle>
          <a:p>
            <a:pPr lvl="0"/>
            <a:r>
              <a:rPr lang="en-US" dirty="0" smtClean="0"/>
              <a:t>Click to edit Master text styles</a:t>
            </a:r>
          </a:p>
        </p:txBody>
      </p:sp>
    </p:spTree>
    <p:extLst>
      <p:ext uri="{BB962C8B-B14F-4D97-AF65-F5344CB8AC3E}">
        <p14:creationId xmlns:p14="http://schemas.microsoft.com/office/powerpoint/2010/main" val="1471645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ctr"/>
          <a:lstStyle>
            <a:lvl1pPr algn="ctr">
              <a:defRPr/>
            </a:lvl1pPr>
            <a:lvl2pPr algn="ctr">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5926459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3435563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codefoster.com/"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hyperlink" Target="http://codefoster.com/codeshow" TargetMode="External"/><Relationship Id="rId4" Type="http://schemas.openxmlformats.org/officeDocument/2006/relationships/hyperlink" Target="http://codefoster.com/codecha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aka.ms/MVA-Voucher"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Jeremy Foster</a:t>
            </a:r>
          </a:p>
          <a:p>
            <a:r>
              <a:rPr lang="en-US" dirty="0" smtClean="0"/>
              <a:t>Christopher Harrison</a:t>
            </a:r>
            <a:endParaRPr lang="en-US" dirty="0">
              <a:solidFill>
                <a:srgbClr val="FF0000"/>
              </a:solidFill>
            </a:endParaRPr>
          </a:p>
        </p:txBody>
      </p:sp>
      <p:sp>
        <p:nvSpPr>
          <p:cNvPr id="2" name="Title 1"/>
          <p:cNvSpPr>
            <a:spLocks noGrp="1"/>
          </p:cNvSpPr>
          <p:nvPr>
            <p:ph type="ctrTitle"/>
          </p:nvPr>
        </p:nvSpPr>
        <p:spPr>
          <a:solidFill>
            <a:srgbClr val="007233"/>
          </a:solidFill>
        </p:spPr>
        <p:txBody>
          <a:bodyPr/>
          <a:lstStyle/>
          <a:p>
            <a:r>
              <a:rPr lang="en-US" sz="4000" dirty="0" smtClean="0"/>
              <a:t>Mobile Web</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Section 2</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0290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Section 3</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43374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endParaRPr lang="en-GB" dirty="0"/>
          </a:p>
        </p:txBody>
      </p:sp>
      <p:sp>
        <p:nvSpPr>
          <p:cNvPr id="2" name="Title 1"/>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25673840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Section 1</a:t>
            </a:r>
          </a:p>
          <a:p>
            <a:r>
              <a:rPr lang="en-GB" dirty="0" smtClean="0"/>
              <a:t>Section 2</a:t>
            </a:r>
          </a:p>
          <a:p>
            <a:r>
              <a:rPr lang="en-GB" dirty="0" smtClean="0"/>
              <a:t>Section 3</a:t>
            </a:r>
            <a:endParaRPr lang="en-GB" dirty="0"/>
          </a:p>
        </p:txBody>
      </p:sp>
      <p:sp>
        <p:nvSpPr>
          <p:cNvPr id="2" name="Title 1"/>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3931254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Christopher Harrison | ‏@</a:t>
            </a:r>
            <a:r>
              <a:rPr lang="en-US" dirty="0" err="1" smtClean="0"/>
              <a:t>geektrainer</a:t>
            </a:r>
            <a:endParaRPr lang="en-US" dirty="0"/>
          </a:p>
        </p:txBody>
      </p:sp>
      <p:sp>
        <p:nvSpPr>
          <p:cNvPr id="7" name="Content Placeholder 6"/>
          <p:cNvSpPr>
            <a:spLocks noGrp="1"/>
          </p:cNvSpPr>
          <p:nvPr>
            <p:ph idx="10"/>
          </p:nvPr>
        </p:nvSpPr>
        <p:spPr/>
        <p:txBody>
          <a:bodyPr/>
          <a:lstStyle/>
          <a:p>
            <a:r>
              <a:rPr lang="en-US" dirty="0" smtClean="0"/>
              <a:t>{}</a:t>
            </a:r>
          </a:p>
          <a:p>
            <a:r>
              <a:rPr lang="en-US" dirty="0" smtClean="0"/>
              <a:t>{}</a:t>
            </a:r>
          </a:p>
          <a:p>
            <a:r>
              <a:rPr lang="en-US" dirty="0" smtClean="0"/>
              <a:t>{}</a:t>
            </a:r>
          </a:p>
          <a:p>
            <a:r>
              <a:rPr lang="en-US" dirty="0" smtClean="0"/>
              <a:t>{}</a:t>
            </a:r>
          </a:p>
          <a:p>
            <a:endParaRPr lang="en-US" dirty="0"/>
          </a:p>
        </p:txBody>
      </p:sp>
    </p:spTree>
    <p:extLst>
      <p:ext uri="{BB962C8B-B14F-4D97-AF65-F5344CB8AC3E}">
        <p14:creationId xmlns:p14="http://schemas.microsoft.com/office/powerpoint/2010/main" val="3970040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Jeremy Foster | @codefoster</a:t>
            </a:r>
            <a:endParaRPr lang="en-US" dirty="0"/>
          </a:p>
        </p:txBody>
      </p:sp>
      <p:sp>
        <p:nvSpPr>
          <p:cNvPr id="7" name="Content Placeholder 6"/>
          <p:cNvSpPr>
            <a:spLocks noGrp="1"/>
          </p:cNvSpPr>
          <p:nvPr>
            <p:ph idx="10"/>
          </p:nvPr>
        </p:nvSpPr>
        <p:spPr/>
        <p:txBody>
          <a:bodyPr/>
          <a:lstStyle/>
          <a:p>
            <a:r>
              <a:rPr lang="en-US" dirty="0" smtClean="0"/>
              <a:t>Developer Evangelist, Microsoft</a:t>
            </a:r>
          </a:p>
          <a:p>
            <a:r>
              <a:rPr lang="en-US" dirty="0" smtClean="0"/>
              <a:t>Honing in on web platform, Windows apps, and Azure</a:t>
            </a:r>
          </a:p>
          <a:p>
            <a:r>
              <a:rPr lang="en-US" dirty="0" smtClean="0"/>
              <a:t>Blogging at </a:t>
            </a:r>
            <a:r>
              <a:rPr lang="en-US" dirty="0" smtClean="0">
                <a:hlinkClick r:id="rId3"/>
              </a:rPr>
              <a:t>http://codefoster.com</a:t>
            </a:r>
            <a:endParaRPr lang="en-US" dirty="0" smtClean="0"/>
          </a:p>
          <a:p>
            <a:r>
              <a:rPr lang="en-US" dirty="0" smtClean="0"/>
              <a:t>Author, presenter, coder</a:t>
            </a:r>
          </a:p>
          <a:p>
            <a:r>
              <a:rPr lang="en-US" dirty="0" smtClean="0">
                <a:hlinkClick r:id="rId4"/>
              </a:rPr>
              <a:t>http://codefoster.com/codechat</a:t>
            </a:r>
            <a:endParaRPr lang="en-US" dirty="0" smtClean="0"/>
          </a:p>
          <a:p>
            <a:r>
              <a:rPr lang="en-US" dirty="0" smtClean="0">
                <a:hlinkClick r:id="rId5"/>
              </a:rPr>
              <a:t>http://codefoster.com/codeshow</a:t>
            </a:r>
            <a:endParaRPr lang="en-US" dirty="0" smtClean="0"/>
          </a:p>
        </p:txBody>
      </p:sp>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61838" y="198841"/>
            <a:ext cx="1830521" cy="1829226"/>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44521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solidFill>
                  <a:srgbClr val="FF0000"/>
                </a:solidFill>
              </a:rPr>
              <a:t>Beginner to intermediate web platform experience</a:t>
            </a:r>
          </a:p>
          <a:p>
            <a:pPr lvl="1"/>
            <a:r>
              <a:rPr lang="en-US" dirty="0" smtClean="0">
                <a:solidFill>
                  <a:srgbClr val="FF0000"/>
                </a:solidFill>
              </a:rPr>
              <a:t>Those looking for latest in modern web platform</a:t>
            </a:r>
          </a:p>
          <a:p>
            <a:r>
              <a:rPr lang="en-US" dirty="0" smtClean="0"/>
              <a:t>Suggested Prerequisites/Supporting Material</a:t>
            </a:r>
          </a:p>
          <a:p>
            <a:pPr lvl="1"/>
            <a:r>
              <a:rPr lang="en-US" dirty="0" smtClean="0">
                <a:solidFill>
                  <a:srgbClr val="FF0000"/>
                </a:solidFill>
              </a:rPr>
              <a:t>microsoftvirtualacademy.com (mva.ms)</a:t>
            </a:r>
          </a:p>
          <a:p>
            <a:pPr lvl="1"/>
            <a:r>
              <a:rPr lang="en-US" dirty="0" smtClean="0">
                <a:solidFill>
                  <a:srgbClr val="FF0000"/>
                </a:solidFill>
              </a:rPr>
              <a:t>codecademy.com</a:t>
            </a:r>
            <a:endParaRPr lang="en-US" dirty="0">
              <a:solidFill>
                <a:srgbClr val="FF0000"/>
              </a:solidFill>
            </a:endParaRPr>
          </a:p>
          <a:p>
            <a:pPr lvl="1"/>
            <a:r>
              <a:rPr lang="en-US" dirty="0" smtClean="0">
                <a:solidFill>
                  <a:srgbClr val="FF0000"/>
                </a:solidFill>
              </a:rPr>
              <a:t>code.org/learn</a:t>
            </a:r>
          </a:p>
          <a:p>
            <a:pPr lvl="1"/>
            <a:endParaRPr lang="en-US" dirty="0"/>
          </a:p>
          <a:p>
            <a:pPr lvl="1"/>
            <a:endParaRPr lang="en-US" dirty="0" smtClean="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1M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3"/>
              </a:rPr>
              <a:t>http://aka.ms/MVA-Voucher</a:t>
            </a:r>
            <a:r>
              <a:rPr lang="en-US" dirty="0" smtClean="0"/>
              <a:t> </a:t>
            </a:r>
          </a:p>
          <a:p>
            <a:pPr lvl="1"/>
            <a:r>
              <a:rPr lang="en-US" dirty="0" smtClean="0"/>
              <a:t>Enter this code: </a:t>
            </a:r>
            <a:r>
              <a:rPr lang="en-US" b="1" dirty="0" smtClean="0">
                <a:solidFill>
                  <a:srgbClr val="FF0000"/>
                </a:solidFill>
              </a:rPr>
              <a:t>DevUnivWinAppsHTML1</a:t>
            </a:r>
            <a:r>
              <a:rPr lang="en-US" dirty="0" smtClean="0">
                <a:solidFill>
                  <a:srgbClr val="FF0000"/>
                </a:solidFill>
              </a:rPr>
              <a:t> (expires 9/26/2014)</a:t>
            </a:r>
            <a:endParaRPr lang="en-US" dirty="0">
              <a:solidFill>
                <a:srgbClr val="FF0000"/>
              </a:solidFill>
            </a:endParaRPr>
          </a:p>
        </p:txBody>
      </p:sp>
      <p:pic>
        <p:nvPicPr>
          <p:cNvPr id="5" name="Picture 4"/>
          <p:cNvPicPr>
            <a:picLocks noChangeAspect="1"/>
          </p:cNvPicPr>
          <p:nvPr/>
        </p:nvPicPr>
        <p:blipFill>
          <a:blip r:embed="rId4"/>
          <a:stretch>
            <a:fillRect/>
          </a:stretch>
        </p:blipFill>
        <p:spPr>
          <a:xfrm>
            <a:off x="99464" y="76676"/>
            <a:ext cx="937984" cy="990459"/>
          </a:xfrm>
          <a:prstGeom prst="rect">
            <a:avLst/>
          </a:prstGeom>
        </p:spPr>
      </p:pic>
      <p:sp>
        <p:nvSpPr>
          <p:cNvPr id="3" name="Title 2"/>
          <p:cNvSpPr>
            <a:spLocks noGrp="1"/>
          </p:cNvSpPr>
          <p:nvPr>
            <p:ph type="title"/>
          </p:nvPr>
        </p:nvSpPr>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637703309"/>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Mobile Web</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Designing</a:t>
                      </a:r>
                      <a:r>
                        <a:rPr lang="en-US" sz="2400" baseline="0" dirty="0" smtClean="0">
                          <a:latin typeface="Segoe UI Light" panose="020B0502040204020203" pitchFamily="34" charset="0"/>
                          <a:cs typeface="Segoe UI Light" panose="020B0502040204020203" pitchFamily="34" charset="0"/>
                        </a:rPr>
                        <a:t> for Mobile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The Mobile</a:t>
                      </a:r>
                      <a:r>
                        <a:rPr lang="en-US" sz="2400" baseline="0" dirty="0" smtClean="0">
                          <a:latin typeface="Segoe UI Light" panose="020B0502040204020203" pitchFamily="34" charset="0"/>
                          <a:cs typeface="Segoe UI Light" panose="020B0502040204020203" pitchFamily="34" charset="0"/>
                        </a:rPr>
                        <a:t> Client</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Mobile UI</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Offline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Integrating Touch</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Publishing to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Setting </a:t>
                      </a:r>
                      <a:r>
                        <a:rPr lang="en-US" sz="2400" dirty="0" smtClean="0">
                          <a:latin typeface="Segoe UI Light" panose="020B0502040204020203" pitchFamily="34" charset="0"/>
                          <a:cs typeface="Segoe UI Light" panose="020B0502040204020203" pitchFamily="34" charset="0"/>
                        </a:rPr>
                        <a:t>Up </a:t>
                      </a:r>
                      <a:r>
                        <a:rPr lang="en-US" sz="2400" dirty="0" smtClean="0">
                          <a:latin typeface="Segoe UI Light" panose="020B0502040204020203" pitchFamily="34" charset="0"/>
                          <a:cs typeface="Segoe UI Light" panose="020B0502040204020203" pitchFamily="34" charset="0"/>
                        </a:rPr>
                        <a:t>the</a:t>
                      </a:r>
                      <a:r>
                        <a:rPr lang="en-US" sz="2400" baseline="0" dirty="0" smtClean="0">
                          <a:latin typeface="Segoe UI Light" panose="020B0502040204020203" pitchFamily="34" charset="0"/>
                          <a:cs typeface="Segoe UI Light" panose="020B0502040204020203" pitchFamily="34" charset="0"/>
                        </a:rPr>
                        <a:t> Server</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Designing for Mobile</a:t>
            </a:r>
            <a:endParaRPr lang="en-US" dirty="0"/>
          </a:p>
        </p:txBody>
      </p:sp>
      <p:sp>
        <p:nvSpPr>
          <p:cNvPr id="4" name="Subtitle 3"/>
          <p:cNvSpPr>
            <a:spLocks noGrp="1"/>
          </p:cNvSpPr>
          <p:nvPr>
            <p:ph type="subTitle" idx="1"/>
          </p:nvPr>
        </p:nvSpPr>
        <p:spPr/>
        <p:txBody>
          <a:bodyPr/>
          <a:lstStyle/>
          <a:p>
            <a:r>
              <a:rPr lang="en-US" dirty="0" smtClean="0"/>
              <a:t>Christopher Harrison | </a:t>
            </a:r>
            <a:r>
              <a:rPr lang="en-US" dirty="0" smtClean="0"/>
              <a:t>@</a:t>
            </a:r>
            <a:r>
              <a:rPr lang="en-US" dirty="0" err="1" smtClean="0"/>
              <a:t>GeekTrainer</a:t>
            </a:r>
            <a:endParaRPr lang="en-US" dirty="0"/>
          </a:p>
          <a:p>
            <a:r>
              <a:rPr lang="en-US" dirty="0" smtClean="0"/>
              <a:t>Jeremy Foster | @codefoster</a:t>
            </a:r>
            <a:endParaRPr lang="en-US" dirty="0"/>
          </a:p>
        </p:txBody>
      </p:sp>
    </p:spTree>
    <p:extLst>
      <p:ext uri="{BB962C8B-B14F-4D97-AF65-F5344CB8AC3E}">
        <p14:creationId xmlns:p14="http://schemas.microsoft.com/office/powerpoint/2010/main" val="10278022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Section 1</a:t>
            </a:r>
            <a:endParaRPr lang="en-GB" dirty="0"/>
          </a:p>
          <a:p>
            <a:r>
              <a:rPr lang="en-GB" dirty="0" smtClean="0"/>
              <a:t>Section 2</a:t>
            </a:r>
            <a:endParaRPr lang="en-GB" dirty="0"/>
          </a:p>
          <a:p>
            <a:r>
              <a:rPr lang="en-GB" dirty="0" smtClean="0"/>
              <a:t>Section 3</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12842208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Section 1</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907576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F3CFFA86DA93345A891C3CCBC738F63" ma:contentTypeVersion="1" ma:contentTypeDescription="Create a new document." ma:contentTypeScope="" ma:versionID="060e45d69093970729cdde03e78aa3cc">
  <xsd:schema xmlns:xsd="http://www.w3.org/2001/XMLSchema" xmlns:xs="http://www.w3.org/2001/XMLSchema" xmlns:p="http://schemas.microsoft.com/office/2006/metadata/properties" xmlns:ns3="ecd1fa32-ae44-48d6-80a1-71a52da60b4a" targetNamespace="http://schemas.microsoft.com/office/2006/metadata/properties" ma:root="true" ma:fieldsID="2fc9741b54117334ed0e10932dac3600" ns3:_="">
    <xsd:import namespace="ecd1fa32-ae44-48d6-80a1-71a52da60b4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1fa32-ae44-48d6-80a1-71a52da60b4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A545FFDC-6555-4FAD-8A13-72F96FEB8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1fa32-ae44-48d6-80a1-71a52da60b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ecd1fa32-ae44-48d6-80a1-71a52da60b4a"/>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11398</TotalTime>
  <Words>318</Words>
  <Application>Microsoft Office PowerPoint</Application>
  <PresentationFormat>Widescreen</PresentationFormat>
  <Paragraphs>74</Paragraphs>
  <Slides>14</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Andale Mono</vt:lpstr>
      <vt:lpstr>Arial</vt:lpstr>
      <vt:lpstr>Calibri</vt:lpstr>
      <vt:lpstr>Segoe</vt:lpstr>
      <vt:lpstr>Segoe UI</vt:lpstr>
      <vt:lpstr>Segoe UI Light</vt:lpstr>
      <vt:lpstr>Segoe UI Symbol</vt:lpstr>
      <vt:lpstr>1_Office Theme</vt:lpstr>
      <vt:lpstr>2_Office Theme</vt:lpstr>
      <vt:lpstr>Mobile Web</vt:lpstr>
      <vt:lpstr>Meet Christopher Harrison | ‏@geektrainer</vt:lpstr>
      <vt:lpstr>Meet Jeremy Foster | @codefoster</vt:lpstr>
      <vt:lpstr>Setting Expectations</vt:lpstr>
      <vt:lpstr>     Join the MVA Community!</vt:lpstr>
      <vt:lpstr>Course Topics</vt:lpstr>
      <vt:lpstr>PowerPoint Presentation</vt:lpstr>
      <vt:lpstr>Module Overview</vt:lpstr>
      <vt:lpstr>PowerPoint Presentation</vt:lpstr>
      <vt:lpstr>PowerPoint Presentation</vt:lpstr>
      <vt:lpstr>PowerPoint Presentation</vt:lpstr>
      <vt:lpstr>Resources</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Foster</cp:lastModifiedBy>
  <cp:revision>162</cp:revision>
  <dcterms:created xsi:type="dcterms:W3CDTF">2013-02-15T23:12:42Z</dcterms:created>
  <dcterms:modified xsi:type="dcterms:W3CDTF">2014-10-13T15:41:01Z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0x010100CF3CFFA86DA93345A891C3CCBC738F63</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