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271" r:id="rId6"/>
    <p:sldId id="459"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53" d="100"/>
          <a:sy n="53" d="100"/>
        </p:scale>
        <p:origin x="78" y="117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0162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Harrison</a:t>
            </a:r>
          </a:p>
          <a:p>
            <a:r>
              <a:rPr lang="en-US" dirty="0" smtClean="0"/>
              <a:t>Jeremy Foster</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52142256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64343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Mobile UI</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smtClean="0"/>
              <a:t>GeekTrainer</a:t>
            </a:r>
            <a:endParaRPr lang="en-US" dirty="0"/>
          </a:p>
          <a:p>
            <a:r>
              <a:rPr lang="en-US" dirty="0"/>
              <a:t>Jeremy Foster | @codefoster</a:t>
            </a:r>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www.w3.org/XML/1998/namespace"/>
    <ds:schemaRef ds:uri="http://purl.org/dc/dcmitype/"/>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11363</TotalTime>
  <Words>180</Words>
  <Application>Microsoft Office PowerPoint</Application>
  <PresentationFormat>Widescreen</PresentationFormat>
  <Paragraphs>41</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163</cp:revision>
  <dcterms:created xsi:type="dcterms:W3CDTF">2013-02-15T23:12:42Z</dcterms:created>
  <dcterms:modified xsi:type="dcterms:W3CDTF">2014-10-13T15:35:26Z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