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6"/>
  </p:notesMasterIdLst>
  <p:handoutMasterIdLst>
    <p:handoutMasterId r:id="rId17"/>
  </p:handoutMasterIdLst>
  <p:sldIdLst>
    <p:sldId id="459" r:id="rId6"/>
    <p:sldId id="460" r:id="rId7"/>
    <p:sldId id="283" r:id="rId8"/>
    <p:sldId id="288" r:id="rId9"/>
    <p:sldId id="414" r:id="rId10"/>
    <p:sldId id="447" r:id="rId11"/>
    <p:sldId id="416" r:id="rId12"/>
    <p:sldId id="454" r:id="rId13"/>
    <p:sldId id="4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53" d="100"/>
          <a:sy n="53" d="100"/>
        </p:scale>
        <p:origin x="78" y="1170"/>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47543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559045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527780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a:t>
                      </a:r>
                      <a:r>
                        <a:rPr lang="en-US" sz="2400" smtClean="0">
                          <a:latin typeface="Segoe UI Light" panose="020B0502040204020203" pitchFamily="34" charset="0"/>
                          <a:cs typeface="Segoe UI Light" panose="020B0502040204020203" pitchFamily="34" charset="0"/>
                        </a:rPr>
                        <a:t>Setting Up </a:t>
                      </a:r>
                      <a:r>
                        <a:rPr lang="en-US" sz="2400" dirty="0" smtClean="0">
                          <a:latin typeface="Segoe UI Light" panose="020B0502040204020203" pitchFamily="34" charset="0"/>
                          <a:cs typeface="Segoe UI Light" panose="020B0502040204020203" pitchFamily="34" charset="0"/>
                        </a:rPr>
                        <a:t>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066991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Setting Up the Server</a:t>
            </a:r>
            <a:endParaRPr lang="en-US" dirty="0"/>
          </a:p>
        </p:txBody>
      </p:sp>
      <p:sp>
        <p:nvSpPr>
          <p:cNvPr id="4" name="Subtitle 3"/>
          <p:cNvSpPr>
            <a:spLocks noGrp="1"/>
          </p:cNvSpPr>
          <p:nvPr>
            <p:ph type="subTitle" idx="1"/>
          </p:nvPr>
        </p:nvSpPr>
        <p:spPr/>
        <p:txBody>
          <a:bodyPr/>
          <a:lstStyle/>
          <a:p>
            <a:r>
              <a:rPr lang="en-US" dirty="0"/>
              <a:t>Jeremy Foster | @</a:t>
            </a:r>
            <a:r>
              <a:rPr lang="en-US" dirty="0" smtClean="0"/>
              <a:t>codefoster</a:t>
            </a:r>
          </a:p>
          <a:p>
            <a:r>
              <a:rPr lang="en-US" dirty="0" smtClean="0"/>
              <a:t>Christopher Harrison </a:t>
            </a:r>
            <a:r>
              <a:rPr lang="en-US" dirty="0"/>
              <a:t>| </a:t>
            </a:r>
            <a:r>
              <a:rPr lang="en-US" dirty="0" smtClean="0"/>
              <a:t>@</a:t>
            </a:r>
            <a:r>
              <a:rPr lang="en-US" dirty="0" err="1"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ecd1fa32-ae44-48d6-80a1-71a52da60b4a"/>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11367</TotalTime>
  <Words>88</Words>
  <Application>Microsoft Office PowerPoint</Application>
  <PresentationFormat>Widescreen</PresentationFormat>
  <Paragraphs>34</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163</cp:revision>
  <dcterms:created xsi:type="dcterms:W3CDTF">2013-02-15T23:12:42Z</dcterms:created>
  <dcterms:modified xsi:type="dcterms:W3CDTF">2014-10-13T15:36:56Z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