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459"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3" d="100"/>
          <a:sy n="53" d="100"/>
        </p:scale>
        <p:origin x="78" y="1170"/>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3850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a:t>
                      </a:r>
                      <a:r>
                        <a:rPr lang="en-US" sz="2400" dirty="0" smtClean="0">
                          <a:latin typeface="Segoe UI Light" panose="020B0502040204020203" pitchFamily="34" charset="0"/>
                          <a:cs typeface="Segoe UI Light" panose="020B0502040204020203" pitchFamily="34" charset="0"/>
                        </a:rPr>
                        <a:t>Up </a:t>
                      </a:r>
                      <a:r>
                        <a:rPr lang="en-US" sz="2400" dirty="0" smtClean="0">
                          <a:latin typeface="Segoe UI Light" panose="020B0502040204020203" pitchFamily="34" charset="0"/>
                          <a:cs typeface="Segoe UI Light" panose="020B0502040204020203" pitchFamily="34" charset="0"/>
                        </a:rPr>
                        <a:t>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645121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a:t>
            </a:r>
            <a:r>
              <a:rPr lang="en-US" dirty="0" smtClean="0"/>
              <a:t>The Mobile Client</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a:t>
            </a:r>
            <a:r>
              <a:rPr lang="en-US" dirty="0" smtClean="0"/>
              <a:t>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11371</TotalTime>
  <Words>87</Words>
  <Application>Microsoft Office PowerPoint</Application>
  <PresentationFormat>Widescreen</PresentationFormat>
  <Paragraphs>34</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164</cp:revision>
  <dcterms:created xsi:type="dcterms:W3CDTF">2013-02-15T23:12:42Z</dcterms:created>
  <dcterms:modified xsi:type="dcterms:W3CDTF">2014-10-13T15:38:06Z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