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16"/>
  </p:notesMasterIdLst>
  <p:handoutMasterIdLst>
    <p:handoutMasterId r:id="rId17"/>
  </p:handoutMasterIdLst>
  <p:sldIdLst>
    <p:sldId id="459" r:id="rId6"/>
    <p:sldId id="460" r:id="rId7"/>
    <p:sldId id="283" r:id="rId8"/>
    <p:sldId id="288" r:id="rId9"/>
    <p:sldId id="414" r:id="rId10"/>
    <p:sldId id="447" r:id="rId11"/>
    <p:sldId id="416" r:id="rId12"/>
    <p:sldId id="454" r:id="rId13"/>
    <p:sldId id="45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troduction" id="{17A22057-09B0-47CC-835A-CE984DDFC841}">
          <p14:sldIdLst>
            <p14:sldId id="459"/>
            <p14:sldId id="460"/>
          </p14:sldIdLst>
        </p14:section>
        <p14:section name="Module Slides" id="{2FF5E6E5-1CE0-412A-8CE0-3C6B6C89EC1C}">
          <p14:sldIdLst>
            <p14:sldId id="283"/>
            <p14:sldId id="288"/>
            <p14:sldId id="414"/>
            <p14:sldId id="447"/>
            <p14:sldId id="416"/>
            <p14:sldId id="454"/>
            <p14:sldId id="458"/>
          </p14:sldIdLst>
        </p14:section>
        <p14:section name="End" id="{E17367C9-8ACE-479F-BE70-706EA28440B9}">
          <p14:sldIdLst>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6187A6"/>
    <a:srgbClr val="1F497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71" autoAdjust="0"/>
    <p:restoredTop sz="77755" autoAdjust="0"/>
  </p:normalViewPr>
  <p:slideViewPr>
    <p:cSldViewPr snapToGrid="0">
      <p:cViewPr varScale="1">
        <p:scale>
          <a:sx n="53" d="100"/>
          <a:sy n="53" d="100"/>
        </p:scale>
        <p:origin x="78" y="1170"/>
      </p:cViewPr>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10/13/2014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10/13/2014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6021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jeremy</a:t>
            </a:r>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128392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525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809712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3625277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24585646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2290355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8864917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058536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896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5710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3430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18803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4412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5266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t">
            <a:normAutofit/>
          </a:bodyPr>
          <a:lstStyle>
            <a:lvl1pPr algn="l">
              <a:defRPr sz="3200">
                <a:latin typeface="Andale Mono"/>
                <a:ea typeface="Segoe UI Symbol" pitchFamily="34" charset="0"/>
                <a:cs typeface="Andale Mono"/>
              </a:defRPr>
            </a:lvl1pPr>
            <a:lvl2pPr algn="ctr">
              <a:defRPr/>
            </a:lvl2pPr>
          </a:lstStyle>
          <a:p>
            <a:pPr lvl="0"/>
            <a:r>
              <a:rPr lang="en-US" dirty="0" smtClean="0"/>
              <a:t>Click to edit Master text styles</a:t>
            </a:r>
          </a:p>
        </p:txBody>
      </p:sp>
    </p:spTree>
    <p:extLst>
      <p:ext uri="{BB962C8B-B14F-4D97-AF65-F5344CB8AC3E}">
        <p14:creationId xmlns:p14="http://schemas.microsoft.com/office/powerpoint/2010/main" val="147164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ctr"/>
          <a:lstStyle>
            <a:lvl1pPr algn="ctr">
              <a:defRPr/>
            </a:lvl1pPr>
            <a:lvl2pPr algn="ctr">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926459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435563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Jeremy Foster</a:t>
            </a:r>
          </a:p>
          <a:p>
            <a:r>
              <a:rPr lang="en-US" dirty="0" smtClean="0"/>
              <a:t>Christopher Harrison</a:t>
            </a:r>
            <a:endParaRPr lang="en-US" dirty="0">
              <a:solidFill>
                <a:srgbClr val="FF0000"/>
              </a:solidFill>
            </a:endParaRPr>
          </a:p>
        </p:txBody>
      </p:sp>
      <p:sp>
        <p:nvSpPr>
          <p:cNvPr id="2" name="Title 1"/>
          <p:cNvSpPr>
            <a:spLocks noGrp="1"/>
          </p:cNvSpPr>
          <p:nvPr>
            <p:ph type="ctrTitle"/>
          </p:nvPr>
        </p:nvSpPr>
        <p:spPr>
          <a:solidFill>
            <a:srgbClr val="007233"/>
          </a:solidFill>
        </p:spPr>
        <p:txBody>
          <a:bodyPr/>
          <a:lstStyle/>
          <a:p>
            <a:r>
              <a:rPr lang="en-US" sz="4000" dirty="0" smtClean="0"/>
              <a:t>Mobile Web</a:t>
            </a:r>
            <a:endParaRPr lang="en-US" sz="4000" dirty="0"/>
          </a:p>
        </p:txBody>
      </p:sp>
    </p:spTree>
    <p:extLst>
      <p:ext uri="{BB962C8B-B14F-4D97-AF65-F5344CB8AC3E}">
        <p14:creationId xmlns:p14="http://schemas.microsoft.com/office/powerpoint/2010/main" val="19529016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Mobile Web</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Designing</a:t>
                      </a:r>
                      <a:r>
                        <a:rPr lang="en-US" sz="2400" baseline="0" dirty="0" smtClean="0">
                          <a:latin typeface="Segoe UI Light" panose="020B0502040204020203" pitchFamily="34" charset="0"/>
                          <a:cs typeface="Segoe UI Light" panose="020B0502040204020203" pitchFamily="34" charset="0"/>
                        </a:rPr>
                        <a:t> for Mobile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The Mobile</a:t>
                      </a:r>
                      <a:r>
                        <a:rPr lang="en-US" sz="2400" baseline="0" dirty="0" smtClean="0">
                          <a:latin typeface="Segoe UI Light" panose="020B0502040204020203" pitchFamily="34" charset="0"/>
                          <a:cs typeface="Segoe UI Light" panose="020B0502040204020203" pitchFamily="34" charset="0"/>
                        </a:rPr>
                        <a:t> Client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Mobile UI</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Offline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Integrating Touch</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Publishing to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Setting </a:t>
                      </a:r>
                      <a:r>
                        <a:rPr lang="en-US" sz="2400" dirty="0" smtClean="0">
                          <a:latin typeface="Segoe UI Light" panose="020B0502040204020203" pitchFamily="34" charset="0"/>
                          <a:cs typeface="Segoe UI Light" panose="020B0502040204020203" pitchFamily="34" charset="0"/>
                        </a:rPr>
                        <a:t>Up </a:t>
                      </a:r>
                      <a:r>
                        <a:rPr lang="en-US" sz="2400" dirty="0" smtClean="0">
                          <a:latin typeface="Segoe UI Light" panose="020B0502040204020203" pitchFamily="34" charset="0"/>
                          <a:cs typeface="Segoe UI Light" panose="020B0502040204020203" pitchFamily="34" charset="0"/>
                        </a:rPr>
                        <a:t>the</a:t>
                      </a:r>
                      <a:r>
                        <a:rPr lang="en-US" sz="2400" baseline="0" dirty="0" smtClean="0">
                          <a:latin typeface="Segoe UI Light" panose="020B0502040204020203" pitchFamily="34" charset="0"/>
                          <a:cs typeface="Segoe UI Light" panose="020B0502040204020203" pitchFamily="34" charset="0"/>
                        </a:rPr>
                        <a:t> Server</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37781644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06 | </a:t>
            </a:r>
            <a:r>
              <a:rPr lang="en-US" dirty="0" smtClean="0"/>
              <a:t>Offline Data</a:t>
            </a:r>
            <a:endParaRPr lang="en-US" dirty="0"/>
          </a:p>
        </p:txBody>
      </p:sp>
      <p:sp>
        <p:nvSpPr>
          <p:cNvPr id="4" name="Subtitle 3"/>
          <p:cNvSpPr>
            <a:spLocks noGrp="1"/>
          </p:cNvSpPr>
          <p:nvPr>
            <p:ph type="subTitle" idx="1"/>
          </p:nvPr>
        </p:nvSpPr>
        <p:spPr/>
        <p:txBody>
          <a:bodyPr/>
          <a:lstStyle/>
          <a:p>
            <a:r>
              <a:rPr lang="en-US" dirty="0"/>
              <a:t>Christopher Harrison | </a:t>
            </a:r>
            <a:r>
              <a:rPr lang="en-US" dirty="0" smtClean="0"/>
              <a:t>@</a:t>
            </a:r>
            <a:r>
              <a:rPr lang="en-US" dirty="0" err="1" smtClean="0"/>
              <a:t>GeekTrainer</a:t>
            </a:r>
            <a:endParaRPr lang="en-US" dirty="0"/>
          </a:p>
          <a:p>
            <a:r>
              <a:rPr lang="en-US" dirty="0" smtClean="0"/>
              <a:t>Jeremy </a:t>
            </a:r>
            <a:r>
              <a:rPr lang="en-US" dirty="0"/>
              <a:t>Foster | @</a:t>
            </a:r>
            <a:r>
              <a:rPr lang="en-US" dirty="0" smtClean="0"/>
              <a:t>codefoster</a:t>
            </a:r>
            <a:endParaRPr lang="en-US" dirty="0"/>
          </a:p>
        </p:txBody>
      </p:sp>
    </p:spTree>
    <p:extLst>
      <p:ext uri="{BB962C8B-B14F-4D97-AF65-F5344CB8AC3E}">
        <p14:creationId xmlns:p14="http://schemas.microsoft.com/office/powerpoint/2010/main" val="1027802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Section 1</a:t>
            </a:r>
            <a:endParaRPr lang="en-GB" dirty="0"/>
          </a:p>
          <a:p>
            <a:r>
              <a:rPr lang="en-GB" dirty="0" smtClean="0"/>
              <a:t>Section 2</a:t>
            </a:r>
            <a:endParaRPr lang="en-GB" dirty="0"/>
          </a:p>
          <a:p>
            <a:r>
              <a:rPr lang="en-GB" dirty="0" smtClean="0"/>
              <a:t>Section 3</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1284220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Section 1</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9075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Section 2</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0290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Section 3</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43374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endParaRPr lang="en-GB" dirty="0"/>
          </a:p>
        </p:txBody>
      </p:sp>
      <p:sp>
        <p:nvSpPr>
          <p:cNvPr id="2" name="Title 1"/>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2567384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Section 1</a:t>
            </a:r>
          </a:p>
          <a:p>
            <a:r>
              <a:rPr lang="en-GB" dirty="0" smtClean="0"/>
              <a:t>Section 2</a:t>
            </a:r>
          </a:p>
          <a:p>
            <a:r>
              <a:rPr lang="en-GB" dirty="0" smtClean="0"/>
              <a:t>Section 3</a:t>
            </a:r>
            <a:endParaRPr lang="en-GB" dirty="0"/>
          </a:p>
        </p:txBody>
      </p:sp>
      <p:sp>
        <p:nvSpPr>
          <p:cNvPr id="2" name="Title 1"/>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39312544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3CFFA86DA93345A891C3CCBC738F63" ma:contentTypeVersion="1" ma:contentTypeDescription="Create a new document." ma:contentTypeScope="" ma:versionID="060e45d69093970729cdde03e78aa3cc">
  <xsd:schema xmlns:xsd="http://www.w3.org/2001/XMLSchema" xmlns:xs="http://www.w3.org/2001/XMLSchema" xmlns:p="http://schemas.microsoft.com/office/2006/metadata/properties" xmlns:ns3="ecd1fa32-ae44-48d6-80a1-71a52da60b4a" targetNamespace="http://schemas.microsoft.com/office/2006/metadata/properties" ma:root="true" ma:fieldsID="2fc9741b54117334ed0e10932dac3600" ns3:_="">
    <xsd:import namespace="ecd1fa32-ae44-48d6-80a1-71a52da60b4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1fa32-ae44-48d6-80a1-71a52da60b4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45FFDC-6555-4FAD-8A13-72F96FEB8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1fa32-ae44-48d6-80a1-71a52da60b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ecd1fa32-ae44-48d6-80a1-71a52da60b4a"/>
    <ds:schemaRef ds:uri="http://purl.org/dc/elements/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11364</TotalTime>
  <Words>86</Words>
  <Application>Microsoft Office PowerPoint</Application>
  <PresentationFormat>Widescreen</PresentationFormat>
  <Paragraphs>34</Paragraphs>
  <Slides>10</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Andale Mono</vt:lpstr>
      <vt:lpstr>Arial</vt:lpstr>
      <vt:lpstr>Calibri</vt:lpstr>
      <vt:lpstr>Segoe</vt:lpstr>
      <vt:lpstr>Segoe UI</vt:lpstr>
      <vt:lpstr>Segoe UI Light</vt:lpstr>
      <vt:lpstr>Segoe UI Symbol</vt:lpstr>
      <vt:lpstr>1_Office Theme</vt:lpstr>
      <vt:lpstr>2_Office Theme</vt:lpstr>
      <vt:lpstr>Mobile Web</vt:lpstr>
      <vt:lpstr>Course Topics</vt:lpstr>
      <vt:lpstr>PowerPoint Presentation</vt:lpstr>
      <vt:lpstr>Module Overview</vt:lpstr>
      <vt:lpstr>PowerPoint Presentation</vt:lpstr>
      <vt:lpstr>PowerPoint Presentation</vt:lpstr>
      <vt:lpstr>PowerPoint Presentation</vt:lpstr>
      <vt:lpstr>Resources</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Foster</cp:lastModifiedBy>
  <cp:revision>166</cp:revision>
  <dcterms:created xsi:type="dcterms:W3CDTF">2013-02-15T23:12:42Z</dcterms:created>
  <dcterms:modified xsi:type="dcterms:W3CDTF">2014-10-13T15:38:58Z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0x010100CF3CFFA86DA93345A891C3CCBC738F63</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