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0"/>
  </p:notesMasterIdLst>
  <p:handoutMasterIdLst>
    <p:handoutMasterId r:id="rId21"/>
  </p:handoutMasterIdLst>
  <p:sldIdLst>
    <p:sldId id="271" r:id="rId6"/>
    <p:sldId id="459" r:id="rId7"/>
    <p:sldId id="283" r:id="rId8"/>
    <p:sldId id="288" r:id="rId9"/>
    <p:sldId id="414" r:id="rId10"/>
    <p:sldId id="460" r:id="rId11"/>
    <p:sldId id="466" r:id="rId12"/>
    <p:sldId id="465" r:id="rId13"/>
    <p:sldId id="461" r:id="rId14"/>
    <p:sldId id="462" r:id="rId15"/>
    <p:sldId id="463" r:id="rId16"/>
    <p:sldId id="464" r:id="rId17"/>
    <p:sldId id="45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60"/>
            <p14:sldId id="466"/>
            <p14:sldId id="465"/>
            <p14:sldId id="461"/>
            <p14:sldId id="462"/>
            <p14:sldId id="463"/>
            <p14:sldId id="46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3850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Cloning angular/angular-seed</a:t>
            </a:r>
            <a:endParaRPr lang="en-US" dirty="0"/>
          </a:p>
        </p:txBody>
      </p:sp>
    </p:spTree>
    <p:extLst>
      <p:ext uri="{BB962C8B-B14F-4D97-AF65-F5344CB8AC3E}">
        <p14:creationId xmlns:p14="http://schemas.microsoft.com/office/powerpoint/2010/main" val="403183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with the ng.NET project template</a:t>
            </a:r>
            <a:endParaRPr lang="en-US" dirty="0"/>
          </a:p>
        </p:txBody>
      </p:sp>
    </p:spTree>
    <p:extLst>
      <p:ext uri="{BB962C8B-B14F-4D97-AF65-F5344CB8AC3E}">
        <p14:creationId xmlns:p14="http://schemas.microsoft.com/office/powerpoint/2010/main" val="283199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with </a:t>
            </a:r>
            <a:r>
              <a:rPr lang="en-US" dirty="0" err="1" smtClean="0"/>
              <a:t>HotTowel</a:t>
            </a:r>
            <a:r>
              <a:rPr lang="en-US" dirty="0" smtClean="0"/>
              <a:t> by John Papa via </a:t>
            </a:r>
            <a:r>
              <a:rPr lang="en-US" dirty="0" err="1" smtClean="0"/>
              <a:t>Nuget</a:t>
            </a:r>
            <a:endParaRPr lang="en-US" dirty="0"/>
          </a:p>
        </p:txBody>
      </p:sp>
    </p:spTree>
    <p:extLst>
      <p:ext uri="{BB962C8B-B14F-4D97-AF65-F5344CB8AC3E}">
        <p14:creationId xmlns:p14="http://schemas.microsoft.com/office/powerpoint/2010/main" val="25407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Options for the client framework</a:t>
            </a:r>
          </a:p>
          <a:p>
            <a:r>
              <a:rPr lang="en-GB" dirty="0" smtClean="0"/>
              <a:t>Getting started with Angular</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64512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The Mobile Client</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Options for the client framework</a:t>
            </a:r>
          </a:p>
          <a:p>
            <a:r>
              <a:rPr lang="en-GB" dirty="0" smtClean="0"/>
              <a:t>Getting started with Angular</a:t>
            </a:r>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Options for the Client Framework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Options for </a:t>
            </a:r>
            <a:r>
              <a:rPr lang="en-US" dirty="0" smtClean="0"/>
              <a:t>the Client Framework</a:t>
            </a:r>
            <a:endParaRPr lang="en-US" dirty="0"/>
          </a:p>
        </p:txBody>
      </p:sp>
      <p:sp>
        <p:nvSpPr>
          <p:cNvPr id="5" name="Content Placeholder 4"/>
          <p:cNvSpPr>
            <a:spLocks noGrp="1"/>
          </p:cNvSpPr>
          <p:nvPr>
            <p:ph sz="quarter" idx="10"/>
          </p:nvPr>
        </p:nvSpPr>
        <p:spPr/>
        <p:txBody>
          <a:bodyPr/>
          <a:lstStyle/>
          <a:p>
            <a:r>
              <a:rPr lang="en-US" dirty="0" smtClean="0"/>
              <a:t>Plain </a:t>
            </a:r>
            <a:r>
              <a:rPr lang="en-US" dirty="0" err="1" smtClean="0"/>
              <a:t>ol</a:t>
            </a:r>
            <a:r>
              <a:rPr lang="en-US" dirty="0" smtClean="0"/>
              <a:t>’ HTML, CSS, and JavaScript</a:t>
            </a:r>
          </a:p>
          <a:p>
            <a:r>
              <a:rPr lang="en-US" dirty="0" smtClean="0"/>
              <a:t>Add jQuery</a:t>
            </a:r>
          </a:p>
          <a:p>
            <a:r>
              <a:rPr lang="en-US" dirty="0" smtClean="0"/>
              <a:t>Backbone</a:t>
            </a:r>
          </a:p>
          <a:p>
            <a:r>
              <a:rPr lang="en-US" dirty="0" smtClean="0"/>
              <a:t>Angular</a:t>
            </a:r>
            <a:endParaRPr lang="en-US" dirty="0"/>
          </a:p>
        </p:txBody>
      </p:sp>
    </p:spTree>
    <p:extLst>
      <p:ext uri="{BB962C8B-B14F-4D97-AF65-F5344CB8AC3E}">
        <p14:creationId xmlns:p14="http://schemas.microsoft.com/office/powerpoint/2010/main" val="162779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Getting Started with Angular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509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a:t>
            </a:r>
            <a:r>
              <a:rPr lang="en-US" dirty="0" smtClean="0"/>
              <a:t>Started </a:t>
            </a:r>
            <a:r>
              <a:rPr lang="en-US" dirty="0" smtClean="0"/>
              <a:t>with </a:t>
            </a:r>
            <a:r>
              <a:rPr lang="en-US" dirty="0" smtClean="0"/>
              <a:t>Angular</a:t>
            </a:r>
            <a:endParaRPr lang="en-US" dirty="0"/>
          </a:p>
        </p:txBody>
      </p:sp>
      <p:sp>
        <p:nvSpPr>
          <p:cNvPr id="5" name="Content Placeholder 4"/>
          <p:cNvSpPr>
            <a:spLocks noGrp="1"/>
          </p:cNvSpPr>
          <p:nvPr>
            <p:ph sz="quarter" idx="10"/>
          </p:nvPr>
        </p:nvSpPr>
        <p:spPr/>
        <p:txBody>
          <a:bodyPr/>
          <a:lstStyle/>
          <a:p>
            <a:r>
              <a:rPr lang="en-US" dirty="0" smtClean="0"/>
              <a:t>angular from scratch</a:t>
            </a:r>
          </a:p>
          <a:p>
            <a:r>
              <a:rPr lang="en-US" dirty="0" smtClean="0"/>
              <a:t>yeoman generator-angular</a:t>
            </a:r>
          </a:p>
          <a:p>
            <a:r>
              <a:rPr lang="en-US" dirty="0" smtClean="0"/>
              <a:t>angular/angular-seed</a:t>
            </a:r>
          </a:p>
          <a:p>
            <a:r>
              <a:rPr lang="en-US" dirty="0" smtClean="0"/>
              <a:t>ng.NET (VS project template)</a:t>
            </a:r>
          </a:p>
          <a:p>
            <a:r>
              <a:rPr lang="en-US" dirty="0" smtClean="0"/>
              <a:t>Hot Towel by John Papa (via </a:t>
            </a:r>
            <a:r>
              <a:rPr lang="en-US" dirty="0" err="1" smtClean="0"/>
              <a:t>Nuget</a:t>
            </a:r>
            <a:r>
              <a:rPr lang="en-US" dirty="0" smtClean="0"/>
              <a:t>)</a:t>
            </a:r>
            <a:endParaRPr lang="en-US" dirty="0"/>
          </a:p>
        </p:txBody>
      </p:sp>
    </p:spTree>
    <p:extLst>
      <p:ext uri="{BB962C8B-B14F-4D97-AF65-F5344CB8AC3E}">
        <p14:creationId xmlns:p14="http://schemas.microsoft.com/office/powerpoint/2010/main" val="185333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Yeoman generator-angular</a:t>
            </a:r>
            <a:endParaRPr lang="en-US" dirty="0"/>
          </a:p>
        </p:txBody>
      </p:sp>
    </p:spTree>
    <p:extLst>
      <p:ext uri="{BB962C8B-B14F-4D97-AF65-F5344CB8AC3E}">
        <p14:creationId xmlns:p14="http://schemas.microsoft.com/office/powerpoint/2010/main" val="9611391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12449</TotalTime>
  <Words>155</Words>
  <Application>Microsoft Office PowerPoint</Application>
  <PresentationFormat>Widescreen</PresentationFormat>
  <Paragraphs>44</Paragraphs>
  <Slides>14</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Options for the Client Framework</vt:lpstr>
      <vt:lpstr>PowerPoint Presentation</vt:lpstr>
      <vt:lpstr>Getting Started with Angular</vt:lpstr>
      <vt:lpstr>Yeoman generator-angular</vt:lpstr>
      <vt:lpstr>Cloning angular/angular-seed</vt:lpstr>
      <vt:lpstr>Starting with the ng.NET project template</vt:lpstr>
      <vt:lpstr>Starting with HotTowel by John Papa via Nuget</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175</cp:revision>
  <dcterms:created xsi:type="dcterms:W3CDTF">2013-02-15T23:12:42Z</dcterms:created>
  <dcterms:modified xsi:type="dcterms:W3CDTF">2014-10-21T04:55:29Z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