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3" r:id="rId25"/>
    <p:sldId id="465" r:id="rId26"/>
    <p:sldId id="468" r:id="rId27"/>
    <p:sldId id="466" r:id="rId28"/>
    <p:sldId id="467" r:id="rId29"/>
    <p:sldId id="473" r:id="rId30"/>
    <p:sldId id="472" r:id="rId31"/>
    <p:sldId id="474" r:id="rId32"/>
    <p:sldId id="470" r:id="rId33"/>
    <p:sldId id="471" r:id="rId34"/>
    <p:sldId id="477" r:id="rId35"/>
    <p:sldId id="478" r:id="rId36"/>
    <p:sldId id="479" r:id="rId37"/>
    <p:sldId id="476" r:id="rId38"/>
    <p:sldId id="416" r:id="rId39"/>
    <p:sldId id="469" r:id="rId40"/>
    <p:sldId id="475"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43" d="100"/>
          <a:sy n="43" d="100"/>
        </p:scale>
        <p:origin x="78" y="672"/>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t>tl;dr</a:t>
            </a:r>
            <a:r>
              <a:rPr lang="en-US" sz="6000" dirty="0" smtClean="0"/>
              <a:t> version:</a:t>
            </a:r>
          </a:p>
          <a:p>
            <a:endParaRPr lang="en-US" dirty="0"/>
          </a:p>
          <a:p>
            <a:r>
              <a:rPr lang="en-US" sz="2000" dirty="0" smtClean="0"/>
              <a:t>Focusing on mobile devices with smaller screens and limited</a:t>
            </a:r>
          </a:p>
          <a:p>
            <a:pPr algn="ctr"/>
            <a:r>
              <a:rPr lang="en-US" sz="2000" dirty="0" smtClean="0"/>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usage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t>Four seconds</a:t>
            </a:r>
            <a:endParaRPr lang="en-US" sz="4400" dirty="0"/>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t>That's it. That's all you get. Four seconds.</a:t>
            </a:r>
          </a:p>
          <a:p>
            <a:pPr algn="ctr"/>
            <a:endParaRPr lang="en-US" sz="2400" dirty="0"/>
          </a:p>
          <a:p>
            <a:pPr algn="ctr"/>
            <a:r>
              <a:rPr lang="en-US" sz="2400" dirty="0" smtClean="0"/>
              <a:t>If your page doesn't render in four seconds your users will perceive your page as slow.</a:t>
            </a:r>
          </a:p>
          <a:p>
            <a:pPr algn="ctr"/>
            <a:endParaRPr lang="en-US" sz="2400" dirty="0"/>
          </a:p>
          <a:p>
            <a:pPr algn="ctr"/>
            <a:r>
              <a:rPr lang="en-US" sz="2400" dirty="0" smtClean="0"/>
              <a:t>And perception is reality</a:t>
            </a:r>
            <a:endParaRPr lang="en-US" sz="2400" dirty="0"/>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dirty="0" smtClean="0">
                <a:hlinkClick r:id="rId2"/>
              </a:rPr>
              <a:t>wtfmobilewebf.com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a:t>
            </a:r>
            <a:r>
              <a:rPr lang="en-US" dirty="0" smtClean="0"/>
              <a:t>(mva.ms</a:t>
            </a:r>
            <a:r>
              <a:rPr lang="en-US" dirty="0" smtClean="0"/>
              <a: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smtClean="0">
                <a:solidFill>
                  <a:srgbClr val="FF0000"/>
                </a:solidFill>
              </a:rPr>
              <a:t>MobileWeb</a:t>
            </a:r>
            <a:r>
              <a:rPr lang="en-US" dirty="0" smtClean="0">
                <a:solidFill>
                  <a:srgbClr val="FF0000"/>
                </a:solidFill>
              </a:rPr>
              <a:t> </a:t>
            </a:r>
            <a:r>
              <a:rPr lang="en-US" dirty="0" smtClean="0">
                <a:solidFill>
                  <a:srgbClr val="FF0000"/>
                </a:solidFill>
              </a:rPr>
              <a:t>(expires </a:t>
            </a:r>
            <a:r>
              <a:rPr lang="en-US" dirty="0" smtClean="0">
                <a:solidFill>
                  <a:srgbClr val="FF0000"/>
                </a:solidFill>
              </a:rPr>
              <a:t>11/22/2014</a:t>
            </a:r>
            <a:r>
              <a:rPr lang="en-US" dirty="0" smtClean="0">
                <a:solidFill>
                  <a:srgbClr val="FF0000"/>
                </a:solidFill>
              </a:rPr>
              <a:t>)</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11489</TotalTime>
  <Words>1175</Words>
  <Application>Microsoft Office PowerPoint</Application>
  <PresentationFormat>Widescreen</PresentationFormat>
  <Paragraphs>232</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175</cp:revision>
  <dcterms:created xsi:type="dcterms:W3CDTF">2013-02-15T23:12:42Z</dcterms:created>
  <dcterms:modified xsi:type="dcterms:W3CDTF">2014-10-20T20:44:17Z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