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459" r:id="rId6"/>
    <p:sldId id="460"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258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3548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3218908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1274243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31498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07 | Publishing </a:t>
            </a:r>
            <a:r>
              <a:rPr lang="en-US" smtClean="0"/>
              <a:t>to Azure</a:t>
            </a:r>
            <a:endParaRPr lang="en-US" dirty="0"/>
          </a:p>
        </p:txBody>
      </p:sp>
      <p:sp>
        <p:nvSpPr>
          <p:cNvPr id="4" name="Subtitle 3"/>
          <p:cNvSpPr>
            <a:spLocks noGrp="1"/>
          </p:cNvSpPr>
          <p:nvPr>
            <p:ph type="subTitle" idx="1"/>
          </p:nvPr>
        </p:nvSpPr>
        <p:spPr/>
        <p:txBody>
          <a:bodyPr/>
          <a:lstStyle/>
          <a:p>
            <a:r>
              <a:rPr lang="en-US" dirty="0"/>
              <a:t>Jeremy Foster | @codefoster</a:t>
            </a:r>
          </a:p>
          <a:p>
            <a:r>
              <a:rPr lang="en-US" dirty="0" smtClean="0"/>
              <a:t>Christopher </a:t>
            </a:r>
            <a:r>
              <a:rPr lang="en-US" dirty="0"/>
              <a:t>Harrison | </a:t>
            </a:r>
            <a:r>
              <a:rPr lang="en-US" dirty="0" smtClean="0"/>
              <a:t>@</a:t>
            </a:r>
            <a:r>
              <a:rPr lang="en-US"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Multi-Device Hybrid Apps Tooling Overview</a:t>
            </a:r>
            <a:endParaRPr lang="en-GB" dirty="0"/>
          </a:p>
          <a:p>
            <a:r>
              <a:rPr lang="en-GB" dirty="0" smtClean="0"/>
              <a:t>Mobile testing</a:t>
            </a:r>
            <a:endParaRPr lang="en-GB" dirty="0" smtClean="0"/>
          </a:p>
          <a:p>
            <a:r>
              <a:rPr lang="en-GB" dirty="0" smtClean="0"/>
              <a:t>Deploying to Azure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11372</TotalTime>
  <Words>91</Words>
  <Application>Microsoft Office PowerPoint</Application>
  <PresentationFormat>Widescreen</PresentationFormat>
  <Paragraphs>34</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170</cp:revision>
  <dcterms:created xsi:type="dcterms:W3CDTF">2013-02-15T23:12:42Z</dcterms:created>
  <dcterms:modified xsi:type="dcterms:W3CDTF">2014-10-20T20:52:25Z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