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14"/>
  </p:notesMasterIdLst>
  <p:handoutMasterIdLst>
    <p:handoutMasterId r:id="rId15"/>
  </p:handoutMasterIdLst>
  <p:sldIdLst>
    <p:sldId id="271" r:id="rId6"/>
    <p:sldId id="459" r:id="rId7"/>
    <p:sldId id="283" r:id="rId8"/>
    <p:sldId id="288" r:id="rId9"/>
    <p:sldId id="414" r:id="rId10"/>
    <p:sldId id="454" r:id="rId11"/>
    <p:sldId id="45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459"/>
          </p14:sldIdLst>
        </p14:section>
        <p14:section name="Module Slides" id="{2FF5E6E5-1CE0-412A-8CE0-3C6B6C89EC1C}">
          <p14:sldIdLst>
            <p14:sldId id="283"/>
            <p14:sldId id="288"/>
            <p14:sldId id="414"/>
            <p14:sldId id="454"/>
            <p14:sldId id="458"/>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71" autoAdjust="0"/>
    <p:restoredTop sz="77755" autoAdjust="0"/>
  </p:normalViewPr>
  <p:slideViewPr>
    <p:cSldViewPr snapToGrid="0">
      <p:cViewPr varScale="1">
        <p:scale>
          <a:sx n="103" d="100"/>
          <a:sy n="103" d="100"/>
        </p:scale>
        <p:origin x="306" y="120"/>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438509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3625277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2458564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3645121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The Mobile Client</a:t>
            </a:r>
            <a:endParaRPr lang="en-US" dirty="0"/>
          </a:p>
        </p:txBody>
      </p:sp>
      <p:sp>
        <p:nvSpPr>
          <p:cNvPr id="4" name="Subtitle 3"/>
          <p:cNvSpPr>
            <a:spLocks noGrp="1"/>
          </p:cNvSpPr>
          <p:nvPr>
            <p:ph type="subTitle" idx="1"/>
          </p:nvPr>
        </p:nvSpPr>
        <p:spPr/>
        <p:txBody>
          <a:bodyPr/>
          <a:lstStyle/>
          <a:p>
            <a:r>
              <a:rPr lang="en-US" dirty="0"/>
              <a:t>Jeremy Foster | @</a:t>
            </a:r>
            <a:r>
              <a:rPr lang="en-US" dirty="0" smtClean="0"/>
              <a:t>codefoster</a:t>
            </a:r>
          </a:p>
          <a:p>
            <a:r>
              <a:rPr lang="en-US" dirty="0" smtClean="0"/>
              <a:t>Christopher Harrison </a:t>
            </a:r>
            <a:r>
              <a:rPr lang="en-US" dirty="0"/>
              <a:t>| </a:t>
            </a:r>
            <a:r>
              <a:rPr lang="en-US" dirty="0" smtClean="0"/>
              <a:t>@</a:t>
            </a:r>
            <a:r>
              <a:rPr lang="en-US" dirty="0" err="1" smtClean="0"/>
              <a:t>GeekTrainer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endParaRPr lang="en-GB"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567384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93125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11376</TotalTime>
  <Words>71</Words>
  <Application>Microsoft Office PowerPoint</Application>
  <PresentationFormat>Widescreen</PresentationFormat>
  <Paragraphs>26</Paragraphs>
  <Slides>8</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Resources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165</cp:revision>
  <dcterms:created xsi:type="dcterms:W3CDTF">2013-02-15T23:12:42Z</dcterms:created>
  <dcterms:modified xsi:type="dcterms:W3CDTF">2014-10-13T18:49:08Z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