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48" r:id="rId5"/>
  </p:sldMasterIdLst>
  <p:notesMasterIdLst>
    <p:notesMasterId r:id="rId13"/>
  </p:notesMasterIdLst>
  <p:handoutMasterIdLst>
    <p:handoutMasterId r:id="rId14"/>
  </p:handoutMasterIdLst>
  <p:sldIdLst>
    <p:sldId id="262" r:id="rId6"/>
    <p:sldId id="259" r:id="rId7"/>
    <p:sldId id="263" r:id="rId8"/>
    <p:sldId id="260" r:id="rId9"/>
    <p:sldId id="264" r:id="rId10"/>
    <p:sldId id="261" r:id="rId11"/>
    <p:sldId id="265"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7B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024" autoAdjust="0"/>
  </p:normalViewPr>
  <p:slideViewPr>
    <p:cSldViewPr snapToGrid="0" snapToObjects="1">
      <p:cViewPr>
        <p:scale>
          <a:sx n="100" d="100"/>
          <a:sy n="100" d="100"/>
        </p:scale>
        <p:origin x="1194" y="876"/>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92" d="100"/>
          <a:sy n="92" d="100"/>
        </p:scale>
        <p:origin x="373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C6481A-1DA1-4A08-9550-9A3F9F16C43B}" type="datetimeFigureOut">
              <a:rPr lang="en-US" smtClean="0"/>
              <a:t>8/21/2014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611606-541F-4638-B5D0-95357E387D6A}" type="slidenum">
              <a:rPr lang="en-US" smtClean="0"/>
              <a:t>‹#›</a:t>
            </a:fld>
            <a:endParaRPr lang="en-US"/>
          </a:p>
        </p:txBody>
      </p:sp>
    </p:spTree>
    <p:extLst>
      <p:ext uri="{BB962C8B-B14F-4D97-AF65-F5344CB8AC3E}">
        <p14:creationId xmlns:p14="http://schemas.microsoft.com/office/powerpoint/2010/main" val="1031634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F61FE-84D5-4ECC-9C15-50A5843BDC04}" type="datetimeFigureOut">
              <a:rPr lang="en-US" smtClean="0"/>
              <a:t>8/21/2014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6682C-5FBE-4FF1-BE06-99A9013AC904}" type="slidenum">
              <a:rPr lang="en-US" smtClean="0"/>
              <a:t>‹#›</a:t>
            </a:fld>
            <a:endParaRPr lang="en-US"/>
          </a:p>
        </p:txBody>
      </p:sp>
    </p:spTree>
    <p:extLst>
      <p:ext uri="{BB962C8B-B14F-4D97-AF65-F5344CB8AC3E}">
        <p14:creationId xmlns:p14="http://schemas.microsoft.com/office/powerpoint/2010/main" val="304842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Michael: You might want to put</a:t>
            </a:r>
            <a:r>
              <a:rPr lang="en-US" baseline="0" dirty="0" smtClean="0"/>
              <a:t> a higher quality image in and edit your social feeds</a:t>
            </a:r>
          </a:p>
          <a:p>
            <a:endParaRPr lang="en-US" dirty="0"/>
          </a:p>
        </p:txBody>
      </p:sp>
      <p:sp>
        <p:nvSpPr>
          <p:cNvPr id="4" name="Slide Number Placeholder 3"/>
          <p:cNvSpPr>
            <a:spLocks noGrp="1"/>
          </p:cNvSpPr>
          <p:nvPr>
            <p:ph type="sldNum" sz="quarter" idx="10"/>
          </p:nvPr>
        </p:nvSpPr>
        <p:spPr/>
        <p:txBody>
          <a:bodyPr/>
          <a:lstStyle/>
          <a:p>
            <a:fld id="{3C16682C-5FBE-4FF1-BE06-99A9013AC904}" type="slidenum">
              <a:rPr lang="en-US" smtClean="0"/>
              <a:t>7</a:t>
            </a:fld>
            <a:endParaRPr lang="en-US"/>
          </a:p>
        </p:txBody>
      </p:sp>
    </p:spTree>
    <p:extLst>
      <p:ext uri="{BB962C8B-B14F-4D97-AF65-F5344CB8AC3E}">
        <p14:creationId xmlns:p14="http://schemas.microsoft.com/office/powerpoint/2010/main" val="245048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8150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ntent -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hasCustomPrompt="1"/>
          </p:nvPr>
        </p:nvSpPr>
        <p:spPr>
          <a:xfrm>
            <a:off x="457200" y="117076"/>
            <a:ext cx="8509000" cy="630215"/>
          </a:xfrm>
          <a:prstGeom prst="rect">
            <a:avLst/>
          </a:prstGeom>
        </p:spPr>
        <p:txBody>
          <a:bodyPr anchor="b" anchorCtr="0">
            <a:normAutofit/>
          </a:bodyPr>
          <a:lstStyle>
            <a:lvl1pPr algn="l">
              <a:defRPr sz="3600" b="0" i="0">
                <a:latin typeface="Segoe UI" panose="020B0502040204020203" pitchFamily="34" charset="0"/>
                <a:cs typeface="Segoe UI" panose="020B0502040204020203" pitchFamily="34" charset="0"/>
              </a:defRPr>
            </a:lvl1pPr>
          </a:lstStyle>
          <a:p>
            <a:r>
              <a:rPr lang="en-US" dirty="0" smtClean="0"/>
              <a:t>Sample Slide with Bullets</a:t>
            </a:r>
            <a:endParaRPr lang="en-US" dirty="0"/>
          </a:p>
        </p:txBody>
      </p:sp>
      <p:sp>
        <p:nvSpPr>
          <p:cNvPr id="4" name="Text Placeholder 3"/>
          <p:cNvSpPr>
            <a:spLocks noGrp="1"/>
          </p:cNvSpPr>
          <p:nvPr>
            <p:ph type="body" sz="quarter" idx="10" hasCustomPrompt="1"/>
          </p:nvPr>
        </p:nvSpPr>
        <p:spPr>
          <a:xfrm>
            <a:off x="457200" y="986590"/>
            <a:ext cx="8509000" cy="3979110"/>
          </a:xfrm>
          <a:prstGeom prst="rect">
            <a:avLst/>
          </a:prstGeom>
        </p:spPr>
        <p:txBody>
          <a:bodyPr/>
          <a:lstStyle>
            <a:lvl1pPr marL="297656" indent="-297656">
              <a:spcBef>
                <a:spcPts val="1200"/>
              </a:spcBef>
              <a:buClr>
                <a:schemeClr val="bg1"/>
              </a:buClr>
              <a:buSzPct val="75000"/>
              <a:buFont typeface="Arial" panose="020B0604020202020204" pitchFamily="34" charset="0"/>
              <a:buChar char="•"/>
              <a:defRPr sz="2700" b="0" baseline="0">
                <a:solidFill>
                  <a:schemeClr val="bg1"/>
                </a:solidFill>
                <a:latin typeface="Segoe UI" panose="020B0502040204020203" pitchFamily="34" charset="0"/>
                <a:cs typeface="Segoe UI" panose="020B0502040204020203" pitchFamily="34" charset="0"/>
              </a:defRPr>
            </a:lvl1pPr>
            <a:lvl2pPr marL="742931" indent="-285743">
              <a:spcBef>
                <a:spcPts val="225"/>
              </a:spcBef>
              <a:spcAft>
                <a:spcPts val="225"/>
              </a:spcAft>
              <a:buClr>
                <a:schemeClr val="bg1"/>
              </a:buClr>
              <a:buSzPct val="75000"/>
              <a:buFont typeface="Segoe UI Semilight" panose="020B0402040204020203" pitchFamily="34" charset="0"/>
              <a:buChar char="−"/>
              <a:defRPr sz="2400">
                <a:solidFill>
                  <a:schemeClr val="bg1"/>
                </a:solidFill>
                <a:latin typeface="Segoe UI" panose="020B0502040204020203" pitchFamily="34" charset="0"/>
                <a:cs typeface="Segoe UI" panose="020B0502040204020203" pitchFamily="34" charset="0"/>
              </a:defRPr>
            </a:lvl2pPr>
            <a:lvl3pPr marL="1156097" indent="-227410">
              <a:spcBef>
                <a:spcPts val="150"/>
              </a:spcBef>
              <a:spcAft>
                <a:spcPts val="150"/>
              </a:spcAft>
              <a:buClr>
                <a:schemeClr val="bg1"/>
              </a:buClr>
              <a:buSzPct val="75000"/>
              <a:buFont typeface="Arial" panose="020B0604020202020204" pitchFamily="34" charset="0"/>
              <a:buChar char="•"/>
              <a:defRPr sz="1800">
                <a:solidFill>
                  <a:schemeClr val="bg1"/>
                </a:solidFill>
                <a:latin typeface="Segoe UI" panose="020B0502040204020203" pitchFamily="34" charset="0"/>
                <a:cs typeface="Segoe UI" panose="020B0502040204020203" pitchFamily="34" charset="0"/>
              </a:defRPr>
            </a:lvl3pPr>
            <a:lvl4pPr marL="1600160" indent="-228594">
              <a:buClr>
                <a:schemeClr val="bg1"/>
              </a:buClr>
              <a:buSzPct val="75000"/>
              <a:buFont typeface="Lucida Grande"/>
              <a:buChar char="▪"/>
              <a:defRPr sz="1800">
                <a:solidFill>
                  <a:schemeClr val="bg1"/>
                </a:solidFill>
                <a:latin typeface="Segoe UI" panose="020B0502040204020203" pitchFamily="34" charset="0"/>
                <a:cs typeface="Segoe UI" panose="020B0502040204020203" pitchFamily="34" charset="0"/>
              </a:defRPr>
            </a:lvl4pPr>
            <a:lvl5pPr marL="2057348" indent="-228594">
              <a:buClr>
                <a:schemeClr val="bg1"/>
              </a:buClr>
              <a:buSzPct val="75000"/>
              <a:buFont typeface="Lucida Grande"/>
              <a:buChar char="▪"/>
              <a:defRPr sz="1800">
                <a:solidFill>
                  <a:schemeClr val="bg1"/>
                </a:solidFill>
                <a:latin typeface="Segoe UI" panose="020B0502040204020203" pitchFamily="34" charset="0"/>
                <a:cs typeface="Segoe UI" panose="020B0502040204020203"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descr="jumpstart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32700" y="4703877"/>
            <a:ext cx="1374942" cy="335406"/>
          </a:xfrm>
          <a:prstGeom prst="rect">
            <a:avLst/>
          </a:prstGeom>
        </p:spPr>
      </p:pic>
    </p:spTree>
    <p:extLst>
      <p:ext uri="{BB962C8B-B14F-4D97-AF65-F5344CB8AC3E}">
        <p14:creationId xmlns:p14="http://schemas.microsoft.com/office/powerpoint/2010/main" val="32079803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9709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l="7377" t="16828" r="5229" b="16056"/>
          <a:stretch/>
        </p:blipFill>
        <p:spPr>
          <a:xfrm>
            <a:off x="179583" y="2113809"/>
            <a:ext cx="4203865" cy="1187532"/>
          </a:xfrm>
          <a:prstGeom prst="rect">
            <a:avLst/>
          </a:prstGeom>
        </p:spPr>
      </p:pic>
      <p:sp>
        <p:nvSpPr>
          <p:cNvPr id="4" name="TextBox 3"/>
          <p:cNvSpPr txBox="1"/>
          <p:nvPr userDrawn="1"/>
        </p:nvSpPr>
        <p:spPr>
          <a:xfrm>
            <a:off x="179583" y="4018963"/>
            <a:ext cx="7433999" cy="707886"/>
          </a:xfrm>
          <a:prstGeom prst="rect">
            <a:avLst/>
          </a:prstGeom>
          <a:noFill/>
        </p:spPr>
        <p:txBody>
          <a:bodyPr wrap="square" rtlCol="0">
            <a:spAutoFit/>
          </a:bodyPr>
          <a:lstStyle/>
          <a:p>
            <a:pPr algn="l"/>
            <a:r>
              <a:rPr lang="en-US" sz="800" dirty="0" smtClean="0">
                <a:solidFill>
                  <a:schemeClr val="bg1"/>
                </a:solidFill>
                <a:latin typeface="Segoe UI Semilight" panose="020B0402040204020203" pitchFamily="34" charset="0"/>
                <a:cs typeface="Segoe UI Semilight" panose="020B0402040204020203" pitchFamily="34" charset="0"/>
              </a:rPr>
              <a:t>© 2013 Microsoft Corporation. All rights reserved. Microsoft, Microsoft Windows 8, Windows Server 2012,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p>
          <a:p>
            <a:pPr algn="l"/>
            <a:r>
              <a:rPr lang="en-US" sz="800" dirty="0" smtClean="0">
                <a:solidFill>
                  <a:schemeClr val="bg1"/>
                </a:solidFill>
                <a:latin typeface="Segoe UI Semibold" panose="020B0702040204020203" pitchFamily="34" charset="0"/>
                <a:cs typeface="Segoe UI Semibold" panose="020B0702040204020203" pitchFamily="34" charset="0"/>
              </a:rPr>
              <a:t>MICROSOFT MAKES NO WARRANTIES, IMPLIED OR STATUTORY, AS TO THE INFORMATION IN THIS PRESENTATION.</a:t>
            </a:r>
            <a:endParaRPr lang="en-US" sz="800" dirty="0">
              <a:solidFill>
                <a:schemeClr val="bg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6505419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7674" y="1597819"/>
            <a:ext cx="8113811" cy="1102519"/>
          </a:xfrm>
          <a:prstGeom prst="rect">
            <a:avLst/>
          </a:prstGeom>
        </p:spPr>
        <p:txBody>
          <a:bodyPr anchor="b" anchorCtr="0">
            <a:noAutofit/>
          </a:bodyPr>
          <a:lstStyle>
            <a:lvl1pPr algn="l">
              <a:defRPr sz="5400"/>
            </a:lvl1pPr>
          </a:lstStyle>
          <a:p>
            <a:r>
              <a:rPr lang="en-US" dirty="0" smtClean="0"/>
              <a:t>Presentation Title</a:t>
            </a:r>
            <a:endParaRPr lang="en-US" dirty="0"/>
          </a:p>
        </p:txBody>
      </p:sp>
      <p:sp>
        <p:nvSpPr>
          <p:cNvPr id="3" name="Subtitle 2"/>
          <p:cNvSpPr>
            <a:spLocks noGrp="1"/>
          </p:cNvSpPr>
          <p:nvPr>
            <p:ph type="subTitle" idx="1" hasCustomPrompt="1"/>
          </p:nvPr>
        </p:nvSpPr>
        <p:spPr>
          <a:xfrm>
            <a:off x="507675" y="2878463"/>
            <a:ext cx="6400800" cy="1705412"/>
          </a:xfrm>
          <a:prstGeom prst="rect">
            <a:avLst/>
          </a:prstGeom>
        </p:spPr>
        <p:txBody>
          <a:bodyPr>
            <a:normAutofit/>
          </a:bodyPr>
          <a:lstStyle>
            <a:lvl1pPr marL="0" indent="0" algn="l">
              <a:buNone/>
              <a:defRPr sz="2400" b="0">
                <a:solidFill>
                  <a:schemeClr val="bg1"/>
                </a:solidFill>
                <a:latin typeface="Segoe UI Light" panose="020B0502040204020203" pitchFamily="34" charset="0"/>
                <a:cs typeface="Segoe UI Light" panose="020B05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Name(s)</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hasCustomPrompt="1"/>
          </p:nvPr>
        </p:nvSpPr>
        <p:spPr>
          <a:xfrm>
            <a:off x="457199" y="39728"/>
            <a:ext cx="8425543" cy="784237"/>
          </a:xfrm>
          <a:prstGeom prst="rect">
            <a:avLst/>
          </a:prstGeom>
        </p:spPr>
        <p:txBody>
          <a:bodyPr tIns="0" bIns="0" anchor="b" anchorCtr="0">
            <a:normAutofit/>
          </a:bodyPr>
          <a:lstStyle>
            <a:lvl1pPr algn="l">
              <a:lnSpc>
                <a:spcPts val="3500"/>
              </a:lnSpc>
              <a:defRPr sz="3600" b="0" i="0">
                <a:latin typeface="Segoe UI"/>
              </a:defRPr>
            </a:lvl1pPr>
          </a:lstStyle>
          <a:p>
            <a:r>
              <a:rPr lang="en-US" dirty="0" smtClean="0"/>
              <a:t>Sample Slide with Bullets</a:t>
            </a:r>
            <a:endParaRPr lang="en-US" dirty="0"/>
          </a:p>
        </p:txBody>
      </p:sp>
      <p:sp>
        <p:nvSpPr>
          <p:cNvPr id="4" name="Text Placeholder 3"/>
          <p:cNvSpPr>
            <a:spLocks noGrp="1"/>
          </p:cNvSpPr>
          <p:nvPr>
            <p:ph type="body" sz="quarter" idx="10" hasCustomPrompt="1"/>
          </p:nvPr>
        </p:nvSpPr>
        <p:spPr>
          <a:xfrm>
            <a:off x="457199" y="1168400"/>
            <a:ext cx="8425543" cy="3795486"/>
          </a:xfrm>
          <a:prstGeom prst="rect">
            <a:avLst/>
          </a:prstGeom>
        </p:spPr>
        <p:txBody>
          <a:bodyPr/>
          <a:lstStyle>
            <a:lvl1pPr marL="342900" indent="-342900">
              <a:spcBef>
                <a:spcPts val="1800"/>
              </a:spcBef>
              <a:buClr>
                <a:schemeClr val="bg1"/>
              </a:buClr>
              <a:buSzPct val="75000"/>
              <a:buFont typeface="Lucida Grande"/>
              <a:buChar char="▪"/>
              <a:defRPr sz="2400" baseline="0">
                <a:solidFill>
                  <a:schemeClr val="bg1"/>
                </a:solidFill>
              </a:defRPr>
            </a:lvl1pPr>
            <a:lvl2pPr marL="742950" indent="-285750">
              <a:spcBef>
                <a:spcPts val="200"/>
              </a:spcBef>
              <a:spcAft>
                <a:spcPts val="0"/>
              </a:spcAft>
              <a:buClr>
                <a:schemeClr val="bg1"/>
              </a:buClr>
              <a:buSzPct val="75000"/>
              <a:buFont typeface="Segoe UI" panose="020B0502040204020203" pitchFamily="34" charset="0"/>
              <a:buChar char="‒"/>
              <a:defRPr sz="2000">
                <a:solidFill>
                  <a:schemeClr val="accent3">
                    <a:lumMod val="20000"/>
                    <a:lumOff val="80000"/>
                  </a:schemeClr>
                </a:solidFill>
              </a:defRPr>
            </a:lvl2pPr>
            <a:lvl3pPr marL="1200150" indent="-285750">
              <a:spcBef>
                <a:spcPts val="0"/>
              </a:spcBef>
              <a:buClr>
                <a:schemeClr val="bg1"/>
              </a:buClr>
              <a:buSzPct val="75000"/>
              <a:buFont typeface="Arial" panose="020B0604020202020204" pitchFamily="34" charset="0"/>
              <a:buChar char="•"/>
              <a:defRPr sz="1800">
                <a:solidFill>
                  <a:schemeClr val="bg1"/>
                </a:solidFill>
              </a:defRPr>
            </a:lvl3pPr>
            <a:lvl4pPr marL="1600200" indent="-228600">
              <a:spcBef>
                <a:spcPts val="0"/>
              </a:spcBef>
              <a:buClr>
                <a:schemeClr val="bg1"/>
              </a:buClr>
              <a:buSzPct val="75000"/>
              <a:buFont typeface="Lucida Grande"/>
              <a:buChar char="▪"/>
              <a:defRPr sz="1600">
                <a:solidFill>
                  <a:schemeClr val="bg1"/>
                </a:solidFill>
              </a:defRPr>
            </a:lvl4pPr>
            <a:lvl5pPr marL="2057400" indent="-228600">
              <a:spcBef>
                <a:spcPts val="0"/>
              </a:spcBef>
              <a:buClr>
                <a:schemeClr val="bg1"/>
              </a:buClr>
              <a:buSzPct val="75000"/>
              <a:buFont typeface="Lucida Grande"/>
              <a:buChar char="▪"/>
              <a:defRPr sz="1600">
                <a:solidFill>
                  <a:schemeClr val="bg1"/>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040377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 - Bullets">
    <p:spTree>
      <p:nvGrpSpPr>
        <p:cNvPr id="1" name=""/>
        <p:cNvGrpSpPr/>
        <p:nvPr/>
      </p:nvGrpSpPr>
      <p:grpSpPr>
        <a:xfrm>
          <a:off x="0" y="0"/>
          <a:ext cx="0" cy="0"/>
          <a:chOff x="0" y="0"/>
          <a:chExt cx="0" cy="0"/>
        </a:xfrm>
      </p:grpSpPr>
      <p:sp>
        <p:nvSpPr>
          <p:cNvPr id="6" name="Text Placeholder 2"/>
          <p:cNvSpPr>
            <a:spLocks noGrp="1"/>
          </p:cNvSpPr>
          <p:nvPr>
            <p:ph type="body" idx="1"/>
          </p:nvPr>
        </p:nvSpPr>
        <p:spPr>
          <a:xfrm>
            <a:off x="463988" y="1260475"/>
            <a:ext cx="4036760" cy="619125"/>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3988" y="1879600"/>
            <a:ext cx="4036760" cy="2977408"/>
          </a:xfrm>
          <a:prstGeom prst="rect">
            <a:avLst/>
          </a:prstGeom>
        </p:spPr>
        <p:txBody>
          <a:bodyPr/>
          <a:lstStyle>
            <a:lvl1pPr>
              <a:defRPr sz="2400">
                <a:solidFill>
                  <a:schemeClr val="bg1"/>
                </a:solidFill>
              </a:defRPr>
            </a:lvl1pPr>
            <a:lvl2pPr>
              <a:spcBef>
                <a:spcPts val="200"/>
              </a:spcBef>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4"/>
          <p:cNvSpPr>
            <a:spLocks noGrp="1"/>
          </p:cNvSpPr>
          <p:nvPr>
            <p:ph type="body" sz="quarter" idx="3"/>
          </p:nvPr>
        </p:nvSpPr>
        <p:spPr>
          <a:xfrm>
            <a:off x="4738255" y="1260475"/>
            <a:ext cx="4146823" cy="619125"/>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9" name="Content Placeholder 5"/>
          <p:cNvSpPr>
            <a:spLocks noGrp="1"/>
          </p:cNvSpPr>
          <p:nvPr>
            <p:ph sz="quarter" idx="4"/>
          </p:nvPr>
        </p:nvSpPr>
        <p:spPr>
          <a:xfrm>
            <a:off x="4738255" y="1879600"/>
            <a:ext cx="4146823" cy="2977408"/>
          </a:xfrm>
          <a:prstGeom prst="rect">
            <a:avLst/>
          </a:prstGeo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
          <p:cNvSpPr>
            <a:spLocks noGrp="1"/>
          </p:cNvSpPr>
          <p:nvPr>
            <p:ph type="title" hasCustomPrompt="1"/>
          </p:nvPr>
        </p:nvSpPr>
        <p:spPr>
          <a:xfrm>
            <a:off x="457199" y="39728"/>
            <a:ext cx="8425543" cy="910297"/>
          </a:xfrm>
          <a:prstGeom prst="rect">
            <a:avLst/>
          </a:prstGeom>
        </p:spPr>
        <p:txBody>
          <a:bodyPr tIns="0" bIns="0" anchor="b" anchorCtr="0">
            <a:normAutofit/>
          </a:bodyPr>
          <a:lstStyle>
            <a:lvl1pPr algn="l">
              <a:lnSpc>
                <a:spcPts val="3500"/>
              </a:lnSpc>
              <a:defRPr sz="36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33694757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199" y="39728"/>
            <a:ext cx="8425543" cy="794285"/>
          </a:xfrm>
          <a:prstGeom prst="rect">
            <a:avLst/>
          </a:prstGeom>
        </p:spPr>
        <p:txBody>
          <a:bodyPr tIns="0" bIns="0" anchor="b" anchorCtr="0">
            <a:normAutofit/>
          </a:bodyPr>
          <a:lstStyle>
            <a:lvl1pPr algn="l">
              <a:lnSpc>
                <a:spcPts val="3500"/>
              </a:lnSpc>
              <a:defRPr sz="36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178741632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hotos">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57200" y="1152525"/>
            <a:ext cx="8425542" cy="3262313"/>
          </a:xfrm>
          <a:prstGeom prst="rect">
            <a:avLst/>
          </a:prstGeom>
        </p:spPr>
        <p:txBody>
          <a:bodyPr vert="horz"/>
          <a:lstStyle>
            <a:lvl1pPr marL="342900" indent="-342900">
              <a:buClr>
                <a:schemeClr val="bg1"/>
              </a:buClr>
              <a:buSzPct val="75000"/>
              <a:buFont typeface="Lucida Grande"/>
              <a:buChar char="▪"/>
              <a:defRPr>
                <a:solidFill>
                  <a:schemeClr val="bg1"/>
                </a:solidFill>
              </a:defRPr>
            </a:lvl1pPr>
          </a:lstStyle>
          <a:p>
            <a:endParaRPr lang="en-US" dirty="0"/>
          </a:p>
        </p:txBody>
      </p:sp>
      <p:sp>
        <p:nvSpPr>
          <p:cNvPr id="4" name="Title 1"/>
          <p:cNvSpPr>
            <a:spLocks noGrp="1"/>
          </p:cNvSpPr>
          <p:nvPr>
            <p:ph type="title" hasCustomPrompt="1"/>
          </p:nvPr>
        </p:nvSpPr>
        <p:spPr>
          <a:xfrm>
            <a:off x="457199" y="39728"/>
            <a:ext cx="8425543" cy="794285"/>
          </a:xfrm>
          <a:prstGeom prst="rect">
            <a:avLst/>
          </a:prstGeom>
        </p:spPr>
        <p:txBody>
          <a:bodyPr tIns="0" bIns="0" anchor="b" anchorCtr="0">
            <a:normAutofit/>
          </a:bodyPr>
          <a:lstStyle>
            <a:lvl1pPr algn="l">
              <a:lnSpc>
                <a:spcPts val="3500"/>
              </a:lnSpc>
              <a:defRPr sz="3600" b="0" i="0">
                <a:latin typeface="Segoe UI"/>
              </a:defRPr>
            </a:lvl1pPr>
          </a:lstStyle>
          <a:p>
            <a:r>
              <a:rPr lang="en-US" dirty="0" smtClean="0"/>
              <a:t>Sample Slide with Bullets</a:t>
            </a:r>
            <a:endParaRPr lang="en-US" dirty="0"/>
          </a:p>
        </p:txBody>
      </p:sp>
    </p:spTree>
    <p:extLst>
      <p:ext uri="{BB962C8B-B14F-4D97-AF65-F5344CB8AC3E}">
        <p14:creationId xmlns:p14="http://schemas.microsoft.com/office/powerpoint/2010/main" val="35308141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6"/>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5" name="Picture 4" descr="jumpstart_logo_tagline.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562288" y="1876635"/>
            <a:ext cx="4002154" cy="1388648"/>
          </a:xfrm>
          <a:prstGeom prst="rect">
            <a:avLst/>
          </a:prstGeom>
        </p:spPr>
      </p:pic>
    </p:spTree>
    <p:extLst>
      <p:ext uri="{BB962C8B-B14F-4D97-AF65-F5344CB8AC3E}">
        <p14:creationId xmlns:p14="http://schemas.microsoft.com/office/powerpoint/2010/main" val="1230211589"/>
      </p:ext>
    </p:extLst>
  </p:cSld>
  <p:clrMap bg1="lt1" tx1="dk1" bg2="lt2" tx2="dk2" accent1="accent1" accent2="accent2" accent3="accent3" accent4="accent4" accent5="accent5" accent6="accent6" hlink="hlink" folHlink="folHlink"/>
  <p:sldLayoutIdLst>
    <p:sldLayoutId id="2147483651" r:id="rId1"/>
    <p:sldLayoutId id="2147483674" r:id="rId2"/>
    <p:sldLayoutId id="2147483673" r:id="rId3"/>
    <p:sldLayoutId id="2147483655"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bg1"/>
          </a:solidFill>
          <a:latin typeface="Segoe UI Ligh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Segoe UI"/>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Segoe UI"/>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Segoe UI"/>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Segoe UI"/>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Segoe UI"/>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7"/>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56" r:id="rId4"/>
    <p:sldLayoutId id="2147483654" r:id="rId5"/>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bg1"/>
          </a:solidFill>
          <a:latin typeface="Segoe UI Ligh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lumMod val="85000"/>
              <a:lumOff val="15000"/>
            </a:schemeClr>
          </a:solidFill>
          <a:latin typeface="Segoe UI"/>
          <a:ea typeface="+mn-ea"/>
          <a:cs typeface="+mn-cs"/>
        </a:defRPr>
      </a:lvl1pPr>
      <a:lvl2pPr marL="742950" indent="-285750" algn="l" defTabSz="457200" rtl="0" eaLnBrk="1" latinLnBrk="0" hangingPunct="1">
        <a:spcBef>
          <a:spcPct val="20000"/>
        </a:spcBef>
        <a:buFont typeface="Arial"/>
        <a:buChar char="–"/>
        <a:defRPr sz="2800" kern="1200">
          <a:solidFill>
            <a:schemeClr val="tx1">
              <a:lumMod val="85000"/>
              <a:lumOff val="15000"/>
            </a:schemeClr>
          </a:solidFill>
          <a:latin typeface="Segoe UI"/>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Segoe UI"/>
          <a:ea typeface="+mn-ea"/>
          <a:cs typeface="+mn-cs"/>
        </a:defRPr>
      </a:lvl3pPr>
      <a:lvl4pPr marL="1600200" indent="-228600" algn="l" defTabSz="457200" rtl="0" eaLnBrk="1" latinLnBrk="0" hangingPunct="1">
        <a:spcBef>
          <a:spcPct val="20000"/>
        </a:spcBef>
        <a:buFont typeface="Arial"/>
        <a:buChar char="–"/>
        <a:defRPr sz="2000" kern="1200">
          <a:solidFill>
            <a:schemeClr val="tx1">
              <a:lumMod val="85000"/>
              <a:lumOff val="15000"/>
            </a:schemeClr>
          </a:solidFill>
          <a:latin typeface="Segoe UI"/>
          <a:ea typeface="+mn-ea"/>
          <a:cs typeface="+mn-cs"/>
        </a:defRPr>
      </a:lvl4pPr>
      <a:lvl5pPr marL="2057400" indent="-228600" algn="l" defTabSz="457200" rtl="0" eaLnBrk="1" latinLnBrk="0" hangingPunct="1">
        <a:spcBef>
          <a:spcPct val="20000"/>
        </a:spcBef>
        <a:buFont typeface="Arial"/>
        <a:buChar char="»"/>
        <a:defRPr sz="2000" kern="1200">
          <a:solidFill>
            <a:schemeClr val="tx1">
              <a:lumMod val="85000"/>
              <a:lumOff val="15000"/>
            </a:schemeClr>
          </a:solidFill>
          <a:latin typeface="Segoe UI"/>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aka.ms/VS-ExamsTraining"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Title 2"/>
          <p:cNvSpPr>
            <a:spLocks noGrp="1"/>
          </p:cNvSpPr>
          <p:nvPr>
            <p:ph type="title"/>
          </p:nvPr>
        </p:nvSpPr>
        <p:spPr/>
        <p:txBody>
          <a:bodyPr>
            <a:normAutofit/>
          </a:bodyPr>
          <a:lstStyle/>
          <a:p>
            <a:r>
              <a:rPr lang="en-US" smtClean="0"/>
              <a:t>	 Join the MVA Community!</a:t>
            </a:r>
            <a:endParaRPr lang="en-US" dirty="0"/>
          </a:p>
        </p:txBody>
      </p:sp>
      <p:sp>
        <p:nvSpPr>
          <p:cNvPr id="2" name="Content Placeholder 1"/>
          <p:cNvSpPr>
            <a:spLocks noGrp="1"/>
          </p:cNvSpPr>
          <p:nvPr>
            <p:ph type="body" sz="quarter" idx="10"/>
          </p:nvPr>
        </p:nvSpPr>
        <p:spPr/>
        <p:txBody>
          <a:bodyPr/>
          <a:lstStyle/>
          <a:p>
            <a:r>
              <a:rPr lang="en-US" dirty="0" smtClean="0"/>
              <a:t>Microsoft Virtual Academy—Free online training!</a:t>
            </a:r>
          </a:p>
          <a:p>
            <a:pPr lvl="1"/>
            <a:r>
              <a:rPr lang="en-US" dirty="0" smtClean="0"/>
              <a:t>Tailored for IT Pros and Developers </a:t>
            </a:r>
          </a:p>
          <a:p>
            <a:pPr lvl="1"/>
            <a:r>
              <a:rPr lang="en-US" dirty="0" smtClean="0"/>
              <a:t>Over 1M registered users</a:t>
            </a:r>
          </a:p>
          <a:p>
            <a:r>
              <a:rPr lang="en-US" dirty="0" smtClean="0"/>
              <a:t>Earn while you learn! </a:t>
            </a:r>
          </a:p>
          <a:p>
            <a:pPr lvl="1"/>
            <a:r>
              <a:rPr lang="en-US" dirty="0" smtClean="0"/>
              <a:t>50 MVA Points for this event!</a:t>
            </a:r>
          </a:p>
          <a:p>
            <a:pPr lvl="1"/>
            <a:r>
              <a:rPr lang="en-US" dirty="0" smtClean="0"/>
              <a:t>Visit </a:t>
            </a:r>
            <a:r>
              <a:rPr lang="en-US" b="1" dirty="0" smtClean="0">
                <a:hlinkClick r:id="rId3"/>
              </a:rPr>
              <a:t>http://aka.ms/MVA-Voucher</a:t>
            </a:r>
            <a:r>
              <a:rPr lang="en-US" b="1" dirty="0" smtClean="0"/>
              <a:t> </a:t>
            </a:r>
          </a:p>
          <a:p>
            <a:pPr lvl="1"/>
            <a:r>
              <a:rPr lang="en-US" dirty="0" smtClean="0"/>
              <a:t>Code: </a:t>
            </a:r>
            <a:r>
              <a:rPr lang="en-US" b="1" dirty="0" smtClean="0"/>
              <a:t>Bing</a:t>
            </a:r>
            <a:r>
              <a:rPr lang="en-US" dirty="0" smtClean="0"/>
              <a:t> (expires 7/5/2013)</a:t>
            </a:r>
            <a:endParaRPr lang="en-US" dirty="0"/>
          </a:p>
        </p:txBody>
      </p:sp>
      <p:pic>
        <p:nvPicPr>
          <p:cNvPr id="5" name="Picture 4"/>
          <p:cNvPicPr>
            <a:picLocks noChangeAspect="1"/>
          </p:cNvPicPr>
          <p:nvPr/>
        </p:nvPicPr>
        <p:blipFill>
          <a:blip r:embed="rId4"/>
          <a:stretch>
            <a:fillRect/>
          </a:stretch>
        </p:blipFill>
        <p:spPr>
          <a:xfrm>
            <a:off x="135066" y="141284"/>
            <a:ext cx="804319" cy="849316"/>
          </a:xfrm>
          <a:prstGeom prst="rect">
            <a:avLst/>
          </a:prstGeom>
        </p:spPr>
      </p:pic>
      <p:sp>
        <p:nvSpPr>
          <p:cNvPr id="12" name="TextBox 11"/>
          <p:cNvSpPr txBox="1"/>
          <p:nvPr/>
        </p:nvSpPr>
        <p:spPr>
          <a:xfrm>
            <a:off x="537225" y="3156102"/>
            <a:ext cx="6696045" cy="877005"/>
          </a:xfrm>
          <a:prstGeom prst="rect">
            <a:avLst/>
          </a:prstGeom>
          <a:solidFill>
            <a:srgbClr val="FF0000">
              <a:alpha val="10000"/>
            </a:srgbClr>
          </a:solidFill>
          <a:ln w="6350">
            <a:solidFill>
              <a:srgbClr val="FF0000"/>
            </a:solidFill>
          </a:ln>
        </p:spPr>
        <p:txBody>
          <a:bodyPr wrap="square" rtlCol="0">
            <a:spAutoFit/>
          </a:bodyPr>
          <a:lstStyle/>
          <a:p>
            <a:pPr defTabSz="457189"/>
            <a:endParaRPr lang="en-US" dirty="0">
              <a:solidFill>
                <a:srgbClr val="75B433"/>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721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MSPress Books </a:t>
            </a:r>
            <a:endParaRPr lang="en-US" dirty="0"/>
          </a:p>
        </p:txBody>
      </p:sp>
      <p:sp>
        <p:nvSpPr>
          <p:cNvPr id="5" name="Text Placeholder 4"/>
          <p:cNvSpPr>
            <a:spLocks noGrp="1"/>
          </p:cNvSpPr>
          <p:nvPr>
            <p:ph type="body" sz="quarter" idx="10"/>
          </p:nvPr>
        </p:nvSpPr>
        <p:spPr>
          <a:xfrm>
            <a:off x="132079" y="1005840"/>
            <a:ext cx="8425543" cy="3795486"/>
          </a:xfrm>
        </p:spPr>
        <p:txBody>
          <a:bodyPr/>
          <a:lstStyle/>
          <a:p>
            <a:r>
              <a:rPr lang="en-US" dirty="0"/>
              <a:t>Introducing Windows® 8: An Overview for IT </a:t>
            </a:r>
            <a:r>
              <a:rPr lang="en-US" dirty="0" smtClean="0"/>
              <a:t>Professionals</a:t>
            </a:r>
          </a:p>
          <a:p>
            <a:pPr lvl="1"/>
            <a:r>
              <a:rPr lang="en-US" dirty="0"/>
              <a:t>http://</a:t>
            </a:r>
            <a:r>
              <a:rPr lang="en-US" dirty="0" smtClean="0"/>
              <a:t>aka.ms/Win8Intro_ITPro</a:t>
            </a:r>
          </a:p>
          <a:p>
            <a:r>
              <a:rPr lang="en-US" dirty="0"/>
              <a:t>Training Guide: Installing and Configuring Windows Server® </a:t>
            </a:r>
            <a:r>
              <a:rPr lang="en-US" dirty="0" smtClean="0"/>
              <a:t>2012</a:t>
            </a:r>
          </a:p>
          <a:p>
            <a:pPr lvl="1"/>
            <a:r>
              <a:rPr lang="en-US" dirty="0" smtClean="0"/>
              <a:t>http</a:t>
            </a:r>
            <a:r>
              <a:rPr lang="en-US" dirty="0"/>
              <a:t>://</a:t>
            </a:r>
            <a:r>
              <a:rPr lang="en-US" dirty="0" smtClean="0"/>
              <a:t>aka.ms/InstConf-WinSv2012 </a:t>
            </a:r>
            <a:endParaRPr lang="en-US" dirty="0"/>
          </a:p>
        </p:txBody>
      </p:sp>
      <p:pic>
        <p:nvPicPr>
          <p:cNvPr id="7" name="Picture 6"/>
          <p:cNvPicPr>
            <a:picLocks noChangeAspect="1"/>
          </p:cNvPicPr>
          <p:nvPr/>
        </p:nvPicPr>
        <p:blipFill>
          <a:blip r:embed="rId2"/>
          <a:stretch>
            <a:fillRect/>
          </a:stretch>
        </p:blipFill>
        <p:spPr>
          <a:xfrm rot="953664">
            <a:off x="7807938" y="1689482"/>
            <a:ext cx="1164110" cy="141824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6" name="Picture 5"/>
          <p:cNvPicPr>
            <a:picLocks noChangeAspect="1"/>
          </p:cNvPicPr>
          <p:nvPr/>
        </p:nvPicPr>
        <p:blipFill>
          <a:blip r:embed="rId3"/>
          <a:stretch>
            <a:fillRect/>
          </a:stretch>
        </p:blipFill>
        <p:spPr>
          <a:xfrm rot="20706120">
            <a:off x="6287108" y="2441709"/>
            <a:ext cx="1213975" cy="15090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09081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2878"/>
            <a:ext cx="9144000" cy="5140689"/>
          </a:xfrm>
          <a:prstGeom prst="rect">
            <a:avLst/>
          </a:prstGeom>
        </p:spPr>
      </p:pic>
      <p:sp>
        <p:nvSpPr>
          <p:cNvPr id="7" name="Rectangle 6"/>
          <p:cNvSpPr/>
          <p:nvPr/>
        </p:nvSpPr>
        <p:spPr>
          <a:xfrm>
            <a:off x="0" y="4507811"/>
            <a:ext cx="9144000" cy="635689"/>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810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Suggested Resources</a:t>
            </a:r>
            <a:endParaRPr lang="en-US" dirty="0"/>
          </a:p>
        </p:txBody>
      </p:sp>
      <p:sp>
        <p:nvSpPr>
          <p:cNvPr id="3" name="Text Placeholder 2"/>
          <p:cNvSpPr>
            <a:spLocks noGrp="1"/>
          </p:cNvSpPr>
          <p:nvPr>
            <p:ph type="body" sz="quarter" idx="10"/>
          </p:nvPr>
        </p:nvSpPr>
        <p:spPr/>
        <p:txBody>
          <a:bodyPr/>
          <a:lstStyle/>
          <a:p>
            <a:r>
              <a:rPr lang="en-US" dirty="0"/>
              <a:t>Windows 8.1 UX Design Jump </a:t>
            </a:r>
            <a:r>
              <a:rPr lang="en-US" dirty="0" smtClean="0"/>
              <a:t>Start</a:t>
            </a:r>
          </a:p>
          <a:p>
            <a:r>
              <a:rPr lang="en-US" dirty="0"/>
              <a:t>HTML5 &amp; CSS3 Fundamentals: Development for Absolute Beginners</a:t>
            </a:r>
            <a:endParaRPr lang="en-US" dirty="0"/>
          </a:p>
        </p:txBody>
      </p:sp>
    </p:spTree>
    <p:extLst>
      <p:ext uri="{BB962C8B-B14F-4D97-AF65-F5344CB8AC3E}">
        <p14:creationId xmlns:p14="http://schemas.microsoft.com/office/powerpoint/2010/main" val="656343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5366385"/>
          </a:xfrm>
          <a:prstGeom prst="rect">
            <a:avLst/>
          </a:prstGeom>
        </p:spPr>
      </p:pic>
    </p:spTree>
    <p:extLst>
      <p:ext uri="{BB962C8B-B14F-4D97-AF65-F5344CB8AC3E}">
        <p14:creationId xmlns:p14="http://schemas.microsoft.com/office/powerpoint/2010/main" val="365083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 your stuff? Get Certified!</a:t>
            </a:r>
            <a:endParaRPr lang="en-US" dirty="0"/>
          </a:p>
        </p:txBody>
      </p:sp>
      <p:sp>
        <p:nvSpPr>
          <p:cNvPr id="3" name="Text Placeholder 2"/>
          <p:cNvSpPr>
            <a:spLocks noGrp="1"/>
          </p:cNvSpPr>
          <p:nvPr>
            <p:ph type="body" sz="quarter" idx="10"/>
          </p:nvPr>
        </p:nvSpPr>
        <p:spPr/>
        <p:txBody>
          <a:bodyPr/>
          <a:lstStyle/>
          <a:p>
            <a:r>
              <a:rPr lang="en-US" dirty="0" smtClean="0"/>
              <a:t>Microsoft Certified Solutions Expert (MCSE) </a:t>
            </a:r>
            <a:endParaRPr lang="en-US" dirty="0"/>
          </a:p>
          <a:p>
            <a:pPr lvl="1"/>
            <a:r>
              <a:rPr lang="en-US" dirty="0">
                <a:solidFill>
                  <a:schemeClr val="bg1"/>
                </a:solidFill>
              </a:rPr>
              <a:t>http://</a:t>
            </a:r>
            <a:r>
              <a:rPr lang="en-US" dirty="0" smtClean="0">
                <a:solidFill>
                  <a:schemeClr val="bg1"/>
                </a:solidFill>
              </a:rPr>
              <a:t>aka.ms/MCSE-Svr-Infr</a:t>
            </a:r>
            <a:endParaRPr lang="en-US" dirty="0" smtClean="0">
              <a:solidFill>
                <a:schemeClr val="bg1"/>
              </a:solidFill>
              <a:hlinkClick r:id="rId2"/>
            </a:endParaRPr>
          </a:p>
          <a:p>
            <a:r>
              <a:rPr lang="en-US" dirty="0"/>
              <a:t>Microsoft Certified Solutions </a:t>
            </a:r>
            <a:r>
              <a:rPr lang="en-US" dirty="0" smtClean="0"/>
              <a:t>Associate (MCSA) </a:t>
            </a:r>
            <a:endParaRPr lang="en-US" dirty="0"/>
          </a:p>
          <a:p>
            <a:pPr lvl="1"/>
            <a:r>
              <a:rPr lang="en-US" dirty="0"/>
              <a:t>http://</a:t>
            </a:r>
            <a:r>
              <a:rPr lang="en-US" dirty="0" smtClean="0"/>
              <a:t>aka.ms/MCSA-WinSvr2012 </a:t>
            </a:r>
          </a:p>
          <a:p>
            <a:r>
              <a:rPr lang="en-US" dirty="0" smtClean="0"/>
              <a:t>Microsoft Learning Partners—Learn from the Pros!</a:t>
            </a:r>
          </a:p>
          <a:p>
            <a:pPr lvl="1"/>
            <a:r>
              <a:rPr lang="en-US" dirty="0" smtClean="0"/>
              <a:t>http://aka.ms/CPLS</a:t>
            </a:r>
            <a:endParaRPr lang="en-US" dirty="0"/>
          </a:p>
          <a:p>
            <a:pPr lvl="1"/>
            <a:r>
              <a:rPr lang="en-US" dirty="0" smtClean="0"/>
              <a:t>Find a Class: http://aka.ms/ClassLocator  </a:t>
            </a:r>
          </a:p>
          <a:p>
            <a:endParaRPr lang="en-US" dirty="0"/>
          </a:p>
        </p:txBody>
      </p:sp>
    </p:spTree>
    <p:extLst>
      <p:ext uri="{BB962C8B-B14F-4D97-AF65-F5344CB8AC3E}">
        <p14:creationId xmlns:p14="http://schemas.microsoft.com/office/powerpoint/2010/main" val="817719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tx1"/>
                </a:solidFill>
                <a:latin typeface="GoodDog" panose="02000000000000000000" pitchFamily="50" charset="0"/>
              </a:rPr>
              <a:t>follow us…</a:t>
            </a:r>
            <a:endParaRPr lang="en-US" sz="5400" dirty="0">
              <a:solidFill>
                <a:schemeClr val="tx1"/>
              </a:solidFill>
              <a:latin typeface="GoodDog" panose="02000000000000000000" pitchFamily="50" charset="0"/>
            </a:endParaRPr>
          </a:p>
        </p:txBody>
      </p:sp>
      <p:sp>
        <p:nvSpPr>
          <p:cNvPr id="3" name="Text Placeholder 2"/>
          <p:cNvSpPr>
            <a:spLocks noGrp="1"/>
          </p:cNvSpPr>
          <p:nvPr>
            <p:ph type="body" sz="quarter" idx="10"/>
          </p:nvPr>
        </p:nvSpPr>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168400"/>
            <a:ext cx="1752601" cy="1752601"/>
          </a:xfrm>
          <a:prstGeom prst="rect">
            <a:avLst/>
          </a:prstGeom>
        </p:spPr>
      </p:pic>
      <p:pic>
        <p:nvPicPr>
          <p:cNvPr id="6" name="Picture 5"/>
          <p:cNvPicPr>
            <a:picLocks noChangeAspect="1"/>
          </p:cNvPicPr>
          <p:nvPr/>
        </p:nvPicPr>
        <p:blipFill>
          <a:blip r:embed="rId4"/>
          <a:stretch>
            <a:fillRect/>
          </a:stretch>
        </p:blipFill>
        <p:spPr>
          <a:xfrm>
            <a:off x="457199" y="3066143"/>
            <a:ext cx="1752601" cy="1766083"/>
          </a:xfrm>
          <a:prstGeom prst="rect">
            <a:avLst/>
          </a:prstGeom>
        </p:spPr>
      </p:pic>
      <p:sp>
        <p:nvSpPr>
          <p:cNvPr id="7" name="TextBox 6"/>
          <p:cNvSpPr txBox="1"/>
          <p:nvPr/>
        </p:nvSpPr>
        <p:spPr>
          <a:xfrm>
            <a:off x="2343150" y="1256779"/>
            <a:ext cx="6067425" cy="1200329"/>
          </a:xfrm>
          <a:prstGeom prst="rect">
            <a:avLst/>
          </a:prstGeom>
          <a:noFill/>
        </p:spPr>
        <p:txBody>
          <a:bodyPr wrap="square" rtlCol="0">
            <a:spAutoFit/>
          </a:bodyPr>
          <a:lstStyle/>
          <a:p>
            <a:r>
              <a:rPr lang="en-US" sz="2400" dirty="0" smtClean="0">
                <a:cs typeface="Segoe UI" panose="020B0502040204020203" pitchFamily="34" charset="0"/>
              </a:rPr>
              <a:t>codefoster.com/blog/feed</a:t>
            </a:r>
          </a:p>
          <a:p>
            <a:r>
              <a:rPr lang="en-US" sz="2400" dirty="0" smtClean="0">
                <a:cs typeface="Segoe UI" panose="020B0502040204020203" pitchFamily="34" charset="0"/>
              </a:rPr>
              <a:t>codefoster.com/</a:t>
            </a:r>
            <a:r>
              <a:rPr lang="en-US" sz="2400" dirty="0" err="1" smtClean="0">
                <a:cs typeface="Segoe UI" panose="020B0502040204020203" pitchFamily="34" charset="0"/>
              </a:rPr>
              <a:t>codechat</a:t>
            </a:r>
            <a:r>
              <a:rPr lang="en-US" sz="2400" dirty="0" smtClean="0">
                <a:cs typeface="Segoe UI" panose="020B0502040204020203" pitchFamily="34" charset="0"/>
              </a:rPr>
              <a:t>/feed</a:t>
            </a:r>
          </a:p>
          <a:p>
            <a:r>
              <a:rPr lang="en-US" sz="2400" dirty="0" smtClean="0">
                <a:cs typeface="Segoe UI" panose="020B0502040204020203" pitchFamily="34" charset="0"/>
              </a:rPr>
              <a:t>twitter.com/codefoster</a:t>
            </a:r>
            <a:endParaRPr lang="en-US" sz="2400" dirty="0">
              <a:cs typeface="Segoe UI" panose="020B0502040204020203" pitchFamily="34" charset="0"/>
            </a:endParaRPr>
          </a:p>
        </p:txBody>
      </p:sp>
      <p:sp>
        <p:nvSpPr>
          <p:cNvPr id="8" name="TextBox 7"/>
          <p:cNvSpPr txBox="1"/>
          <p:nvPr/>
        </p:nvSpPr>
        <p:spPr>
          <a:xfrm>
            <a:off x="2343150" y="3256643"/>
            <a:ext cx="6067425" cy="830997"/>
          </a:xfrm>
          <a:prstGeom prst="rect">
            <a:avLst/>
          </a:prstGeom>
          <a:noFill/>
        </p:spPr>
        <p:txBody>
          <a:bodyPr wrap="square" rtlCol="0">
            <a:spAutoFit/>
          </a:bodyPr>
          <a:lstStyle/>
          <a:p>
            <a:r>
              <a:rPr lang="en-US" sz="2400" dirty="0">
                <a:cs typeface="Segoe UI" panose="020B0502040204020203" pitchFamily="34" charset="0"/>
              </a:rPr>
              <a:t>feeds.feedburner.com/palermo4</a:t>
            </a:r>
            <a:endParaRPr lang="en-US" sz="2400" dirty="0" smtClean="0">
              <a:cs typeface="Segoe UI" panose="020B0502040204020203" pitchFamily="34" charset="0"/>
            </a:endParaRPr>
          </a:p>
          <a:p>
            <a:r>
              <a:rPr lang="en-US" sz="2400" dirty="0" smtClean="0">
                <a:cs typeface="Segoe UI" panose="020B0502040204020203" pitchFamily="34" charset="0"/>
              </a:rPr>
              <a:t>twitter.com/palermo4</a:t>
            </a:r>
            <a:endParaRPr lang="en-US" sz="2400" dirty="0">
              <a:cs typeface="Segoe UI" panose="020B0502040204020203" pitchFamily="34" charset="0"/>
            </a:endParaRPr>
          </a:p>
        </p:txBody>
      </p:sp>
    </p:spTree>
    <p:extLst>
      <p:ext uri="{BB962C8B-B14F-4D97-AF65-F5344CB8AC3E}">
        <p14:creationId xmlns:p14="http://schemas.microsoft.com/office/powerpoint/2010/main" val="2894358750"/>
      </p:ext>
    </p:extLst>
  </p:cSld>
  <p:clrMapOvr>
    <a:masterClrMapping/>
  </p:clrMapOvr>
</p:sld>
</file>

<file path=ppt/theme/theme1.xml><?xml version="1.0" encoding="utf-8"?>
<a:theme xmlns:a="http://schemas.openxmlformats.org/drawingml/2006/main" name="Cover Slide">
  <a:themeElements>
    <a:clrScheme name="Custom 2">
      <a:dk1>
        <a:sysClr val="windowText" lastClr="000000"/>
      </a:dk1>
      <a:lt1>
        <a:sysClr val="window" lastClr="FFFFFF"/>
      </a:lt1>
      <a:dk2>
        <a:srgbClr val="147B33"/>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Slide">
  <a:themeElements>
    <a:clrScheme name="Custom 4">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474747"/>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3A4B03-0665-4DB1-95EB-93E2E3EFA3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0815C6-0C3C-41B2-94A3-08042AD9971B}">
  <ds:schemaRefs>
    <ds:schemaRef ds:uri="http://schemas.microsoft.com/sharepoint/v3/contenttype/forms"/>
  </ds:schemaRefs>
</ds:datastoreItem>
</file>

<file path=customXml/itemProps3.xml><?xml version="1.0" encoding="utf-8"?>
<ds:datastoreItem xmlns:ds="http://schemas.openxmlformats.org/officeDocument/2006/customXml" ds:itemID="{5D599C98-5E90-4F27-9E1E-CD2420FEB30D}">
  <ds:schemaRef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ecd1fa32-ae44-48d6-80a1-71a52da60b4a"/>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586</TotalTime>
  <Words>155</Words>
  <Application>Microsoft Office PowerPoint</Application>
  <PresentationFormat>On-screen Show (16:9)</PresentationFormat>
  <Paragraphs>32</Paragraphs>
  <Slides>7</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Arial</vt:lpstr>
      <vt:lpstr>Calibri</vt:lpstr>
      <vt:lpstr>GoodDog</vt:lpstr>
      <vt:lpstr>Lucida Grande</vt:lpstr>
      <vt:lpstr>Segoe UI</vt:lpstr>
      <vt:lpstr>Segoe UI Light</vt:lpstr>
      <vt:lpstr>Segoe UI Semibold</vt:lpstr>
      <vt:lpstr>Segoe UI Semilight</vt:lpstr>
      <vt:lpstr>Cover Slide</vt:lpstr>
      <vt:lpstr>Content Slide</vt:lpstr>
      <vt:lpstr>  Join the MVA Community!</vt:lpstr>
      <vt:lpstr>Great MSPress Books </vt:lpstr>
      <vt:lpstr>PowerPoint Presentation</vt:lpstr>
      <vt:lpstr>Suggested Resources</vt:lpstr>
      <vt:lpstr>PowerPoint Presentation</vt:lpstr>
      <vt:lpstr>Know your stuff? Get Certified!</vt:lpstr>
      <vt:lpstr>follow 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Rotating Live Event Break Slides</dc:title>
  <dc:creator>Lauren English</dc:creator>
  <cp:lastModifiedBy>Jeremy Foster</cp:lastModifiedBy>
  <cp:revision>56</cp:revision>
  <dcterms:created xsi:type="dcterms:W3CDTF">2012-11-16T18:13:35Z</dcterms:created>
  <dcterms:modified xsi:type="dcterms:W3CDTF">2014-08-21T18:10:49Z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